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 id="2147483692" r:id="rId3"/>
  </p:sldMasterIdLst>
  <p:sldIdLst>
    <p:sldId id="347" r:id="rId4"/>
    <p:sldId id="348" r:id="rId5"/>
    <p:sldId id="257" r:id="rId6"/>
    <p:sldId id="259" r:id="rId7"/>
    <p:sldId id="260" r:id="rId8"/>
    <p:sldId id="298" r:id="rId9"/>
    <p:sldId id="342" r:id="rId10"/>
    <p:sldId id="308" r:id="rId11"/>
    <p:sldId id="310" r:id="rId12"/>
    <p:sldId id="309" r:id="rId13"/>
    <p:sldId id="31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 id="2" name="Senura Fernando" initials="SF" lastIdx="1" clrIdx="1">
    <p:extLst>
      <p:ext uri="{19B8F6BF-5375-455C-9EA6-DF929625EA0E}">
        <p15:presenceInfo xmlns:p15="http://schemas.microsoft.com/office/powerpoint/2012/main" userId="bed63eeff1c9e6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54" autoAdjust="0"/>
    <p:restoredTop sz="96196" autoAdjust="0"/>
  </p:normalViewPr>
  <p:slideViewPr>
    <p:cSldViewPr snapToGrid="0" showGuides="1">
      <p:cViewPr varScale="1">
        <p:scale>
          <a:sx n="81" d="100"/>
          <a:sy n="81" d="100"/>
        </p:scale>
        <p:origin x="144"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1-13T14:35:15.662" idx="1">
    <p:pos x="7515" y="1112"/>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7DB05156-7022-47FA-8449-64FDA730A9B5}"/>
              </a:ext>
            </a:extLst>
          </p:cNvPr>
          <p:cNvGrpSpPr/>
          <p:nvPr userDrawn="1"/>
        </p:nvGrpSpPr>
        <p:grpSpPr>
          <a:xfrm rot="5400000">
            <a:off x="5981671" y="5720329"/>
            <a:ext cx="228658" cy="1691575"/>
            <a:chOff x="7316420" y="1861156"/>
            <a:chExt cx="689857" cy="5103452"/>
          </a:xfrm>
        </p:grpSpPr>
        <p:sp>
          <p:nvSpPr>
            <p:cNvPr id="4" name="Oval 3">
              <a:extLst>
                <a:ext uri="{FF2B5EF4-FFF2-40B4-BE49-F238E27FC236}">
                  <a16:creationId xmlns:a16="http://schemas.microsoft.com/office/drawing/2014/main" id="{A3A6D6BC-9E2C-432C-9A5D-C060231AFDB0}"/>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5" name="Oval 4">
              <a:extLst>
                <a:ext uri="{FF2B5EF4-FFF2-40B4-BE49-F238E27FC236}">
                  <a16:creationId xmlns:a16="http://schemas.microsoft.com/office/drawing/2014/main" id="{A3C81B2F-B325-4145-8798-0F28B0C98B7C}"/>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6" name="Oval 5">
              <a:extLst>
                <a:ext uri="{FF2B5EF4-FFF2-40B4-BE49-F238E27FC236}">
                  <a16:creationId xmlns:a16="http://schemas.microsoft.com/office/drawing/2014/main" id="{FBE6035F-7CC6-46C7-9AEB-6ADA10B1D38B}"/>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7" name="Oval 6">
              <a:extLst>
                <a:ext uri="{FF2B5EF4-FFF2-40B4-BE49-F238E27FC236}">
                  <a16:creationId xmlns:a16="http://schemas.microsoft.com/office/drawing/2014/main" id="{55801913-98AE-438B-BDE8-12666D966E27}"/>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8" name="Oval 7">
              <a:extLst>
                <a:ext uri="{FF2B5EF4-FFF2-40B4-BE49-F238E27FC236}">
                  <a16:creationId xmlns:a16="http://schemas.microsoft.com/office/drawing/2014/main" id="{38C4E16A-515C-4D25-BD61-670F72620E9D}"/>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9" name="Oval 8">
              <a:extLst>
                <a:ext uri="{FF2B5EF4-FFF2-40B4-BE49-F238E27FC236}">
                  <a16:creationId xmlns:a16="http://schemas.microsoft.com/office/drawing/2014/main" id="{3CCA7F11-F003-4C26-B567-7140268ADCEF}"/>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4" name="그림 개체 틀 14">
            <a:extLst>
              <a:ext uri="{FF2B5EF4-FFF2-40B4-BE49-F238E27FC236}">
                <a16:creationId xmlns:a16="http://schemas.microsoft.com/office/drawing/2014/main" id="{A769A459-AF04-45A7-80CE-4E8DC5AC49C9}"/>
              </a:ext>
            </a:extLst>
          </p:cNvPr>
          <p:cNvSpPr>
            <a:spLocks noGrp="1"/>
          </p:cNvSpPr>
          <p:nvPr>
            <p:ph type="pic" sz="quarter" idx="11" hasCustomPrompt="1"/>
          </p:nvPr>
        </p:nvSpPr>
        <p:spPr>
          <a:xfrm>
            <a:off x="4074943" y="448887"/>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5" name="그림 개체 틀 15">
            <a:extLst>
              <a:ext uri="{FF2B5EF4-FFF2-40B4-BE49-F238E27FC236}">
                <a16:creationId xmlns:a16="http://schemas.microsoft.com/office/drawing/2014/main" id="{DFE4068D-B3EC-469A-9F6F-A76002F6DBFC}"/>
              </a:ext>
            </a:extLst>
          </p:cNvPr>
          <p:cNvSpPr>
            <a:spLocks noGrp="1"/>
          </p:cNvSpPr>
          <p:nvPr>
            <p:ph type="pic" sz="quarter" idx="12" hasCustomPrompt="1"/>
          </p:nvPr>
        </p:nvSpPr>
        <p:spPr>
          <a:xfrm>
            <a:off x="5653743" y="2009396"/>
            <a:ext cx="2825140" cy="2825140"/>
          </a:xfrm>
          <a:custGeom>
            <a:avLst/>
            <a:gdLst>
              <a:gd name="connsiteX0" fmla="*/ 1412571 w 2825140"/>
              <a:gd name="connsiteY0" fmla="*/ 0 h 2825140"/>
              <a:gd name="connsiteX1" fmla="*/ 2825140 w 2825140"/>
              <a:gd name="connsiteY1" fmla="*/ 1412570 h 2825140"/>
              <a:gd name="connsiteX2" fmla="*/ 1412571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1" y="0"/>
                </a:moveTo>
                <a:lnTo>
                  <a:pt x="2825140" y="1412570"/>
                </a:lnTo>
                <a:lnTo>
                  <a:pt x="1412571"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6" name="그림 개체 틀 16">
            <a:extLst>
              <a:ext uri="{FF2B5EF4-FFF2-40B4-BE49-F238E27FC236}">
                <a16:creationId xmlns:a16="http://schemas.microsoft.com/office/drawing/2014/main" id="{5C5441D4-AB74-4B7F-B4AC-DD976BF77839}"/>
              </a:ext>
            </a:extLst>
          </p:cNvPr>
          <p:cNvSpPr>
            <a:spLocks noGrp="1"/>
          </p:cNvSpPr>
          <p:nvPr>
            <p:ph type="pic" sz="quarter" idx="13" hasCustomPrompt="1"/>
          </p:nvPr>
        </p:nvSpPr>
        <p:spPr>
          <a:xfrm>
            <a:off x="7232543" y="448886"/>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7" name="그림 개체 틀 17">
            <a:extLst>
              <a:ext uri="{FF2B5EF4-FFF2-40B4-BE49-F238E27FC236}">
                <a16:creationId xmlns:a16="http://schemas.microsoft.com/office/drawing/2014/main" id="{9EB123B0-D633-4FA6-9EA7-8A395458C603}"/>
              </a:ext>
            </a:extLst>
          </p:cNvPr>
          <p:cNvSpPr>
            <a:spLocks noGrp="1"/>
          </p:cNvSpPr>
          <p:nvPr>
            <p:ph type="pic" sz="quarter" idx="14" hasCustomPrompt="1"/>
          </p:nvPr>
        </p:nvSpPr>
        <p:spPr>
          <a:xfrm>
            <a:off x="7206298" y="3569906"/>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9" name="Picture Placeholder 8">
            <a:extLst>
              <a:ext uri="{FF2B5EF4-FFF2-40B4-BE49-F238E27FC236}">
                <a16:creationId xmlns:a16="http://schemas.microsoft.com/office/drawing/2014/main" id="{7DE9F876-6862-4E0C-A11E-9C7D17FE104F}"/>
              </a:ext>
            </a:extLst>
          </p:cNvPr>
          <p:cNvSpPr>
            <a:spLocks noGrp="1"/>
          </p:cNvSpPr>
          <p:nvPr>
            <p:ph type="pic" sz="quarter" idx="15" hasCustomPrompt="1"/>
          </p:nvPr>
        </p:nvSpPr>
        <p:spPr>
          <a:xfrm>
            <a:off x="8770034" y="14068"/>
            <a:ext cx="3421966" cy="6843932"/>
          </a:xfrm>
          <a:custGeom>
            <a:avLst/>
            <a:gdLst>
              <a:gd name="connsiteX0" fmla="*/ 3421966 w 3421966"/>
              <a:gd name="connsiteY0" fmla="*/ 0 h 6843932"/>
              <a:gd name="connsiteX1" fmla="*/ 3421966 w 3421966"/>
              <a:gd name="connsiteY1" fmla="*/ 6843932 h 6843932"/>
              <a:gd name="connsiteX2" fmla="*/ 0 w 3421966"/>
              <a:gd name="connsiteY2" fmla="*/ 3421966 h 6843932"/>
            </a:gdLst>
            <a:ahLst/>
            <a:cxnLst>
              <a:cxn ang="0">
                <a:pos x="connsiteX0" y="connsiteY0"/>
              </a:cxn>
              <a:cxn ang="0">
                <a:pos x="connsiteX1" y="connsiteY1"/>
              </a:cxn>
              <a:cxn ang="0">
                <a:pos x="connsiteX2" y="connsiteY2"/>
              </a:cxn>
            </a:cxnLst>
            <a:rect l="l" t="t" r="r" b="b"/>
            <a:pathLst>
              <a:path w="3421966" h="6843932">
                <a:moveTo>
                  <a:pt x="3421966" y="0"/>
                </a:moveTo>
                <a:lnTo>
                  <a:pt x="3421966" y="6843932"/>
                </a:lnTo>
                <a:lnTo>
                  <a:pt x="0" y="3421966"/>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022529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4472DF4-780C-4ADE-ADF2-F9FF59D5E3DF}"/>
              </a:ext>
            </a:extLst>
          </p:cNvPr>
          <p:cNvSpPr/>
          <p:nvPr userDrawn="1"/>
        </p:nvSpPr>
        <p:spPr>
          <a:xfrm>
            <a:off x="0" y="4146072"/>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Oval 2">
            <a:extLst>
              <a:ext uri="{FF2B5EF4-FFF2-40B4-BE49-F238E27FC236}">
                <a16:creationId xmlns:a16="http://schemas.microsoft.com/office/drawing/2014/main" id="{8DA4AA9B-DE3D-40EB-9F5D-E33991966CF3}"/>
              </a:ext>
            </a:extLst>
          </p:cNvPr>
          <p:cNvSpPr/>
          <p:nvPr userDrawn="1"/>
        </p:nvSpPr>
        <p:spPr>
          <a:xfrm>
            <a:off x="8014620" y="4146072"/>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C0BCB32D-63B6-403B-AF38-CB68742DC0CC}"/>
              </a:ext>
            </a:extLst>
          </p:cNvPr>
          <p:cNvSpPr/>
          <p:nvPr userDrawn="1"/>
        </p:nvSpPr>
        <p:spPr>
          <a:xfrm>
            <a:off x="3880338" y="4498201"/>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aphic 14">
            <a:extLst>
              <a:ext uri="{FF2B5EF4-FFF2-40B4-BE49-F238E27FC236}">
                <a16:creationId xmlns:a16="http://schemas.microsoft.com/office/drawing/2014/main" id="{EC269C82-1A20-453E-9C19-936C54DAF495}"/>
              </a:ext>
            </a:extLst>
          </p:cNvPr>
          <p:cNvGrpSpPr/>
          <p:nvPr userDrawn="1"/>
        </p:nvGrpSpPr>
        <p:grpSpPr>
          <a:xfrm>
            <a:off x="4181510" y="1466504"/>
            <a:ext cx="3966027" cy="3201070"/>
            <a:chOff x="2444748" y="555045"/>
            <a:chExt cx="7282048" cy="5727454"/>
          </a:xfrm>
        </p:grpSpPr>
        <p:sp>
          <p:nvSpPr>
            <p:cNvPr id="6" name="Freeform: Shape 5">
              <a:extLst>
                <a:ext uri="{FF2B5EF4-FFF2-40B4-BE49-F238E27FC236}">
                  <a16:creationId xmlns:a16="http://schemas.microsoft.com/office/drawing/2014/main" id="{976E0F3D-2583-4D45-BFC6-CB87342E7D6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7FAD70-6D4B-482B-95A9-4E04FB55ECC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D563A12-0F0A-4174-9A89-B35A42440D1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C2CEB12-9BC1-4648-9624-BD1C7A1F9020}"/>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0E5679B-A26F-4D11-A60A-B1A0979D6CD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9D55C80-D642-4CD0-B4B5-4986DF17909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74C12F8-D0E0-45A4-AC42-BDCA423A40CA}"/>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1FEF898-9667-4F86-A5F6-CEDDC6C293EB}"/>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4" name="Graphic 14">
            <a:extLst>
              <a:ext uri="{FF2B5EF4-FFF2-40B4-BE49-F238E27FC236}">
                <a16:creationId xmlns:a16="http://schemas.microsoft.com/office/drawing/2014/main" id="{6466E66D-3BAE-425D-BC41-650435BB6D1C}"/>
              </a:ext>
            </a:extLst>
          </p:cNvPr>
          <p:cNvGrpSpPr/>
          <p:nvPr userDrawn="1"/>
        </p:nvGrpSpPr>
        <p:grpSpPr>
          <a:xfrm>
            <a:off x="802991" y="2123122"/>
            <a:ext cx="2744170" cy="2214881"/>
            <a:chOff x="2444748" y="555045"/>
            <a:chExt cx="7282048" cy="5727454"/>
          </a:xfrm>
        </p:grpSpPr>
        <p:sp>
          <p:nvSpPr>
            <p:cNvPr id="15" name="Freeform: Shape 14">
              <a:extLst>
                <a:ext uri="{FF2B5EF4-FFF2-40B4-BE49-F238E27FC236}">
                  <a16:creationId xmlns:a16="http://schemas.microsoft.com/office/drawing/2014/main" id="{DFBCB55E-BA4A-4722-B00E-1D42824A242D}"/>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756075A-4F2A-4B6D-9790-C67B8D4AAF71}"/>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53DD044-D8CB-4BE4-A652-EC88AE72017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C0F7F19-7D20-46BD-BAF2-01D7B020C27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DA2D2FE-EA18-49F0-9EF7-0F43A5C301F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35A0640C-4A28-4749-A6D0-C5A294D5F97D}"/>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B336D64-6D18-4EB9-9791-519A52CC9A37}"/>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B9CE25C-4F42-4A53-A78D-C2B80F3231D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3" name="Graphic 14">
            <a:extLst>
              <a:ext uri="{FF2B5EF4-FFF2-40B4-BE49-F238E27FC236}">
                <a16:creationId xmlns:a16="http://schemas.microsoft.com/office/drawing/2014/main" id="{4C761F98-172B-4C1D-AA69-0DDECF8B42B3}"/>
              </a:ext>
            </a:extLst>
          </p:cNvPr>
          <p:cNvGrpSpPr/>
          <p:nvPr userDrawn="1"/>
        </p:nvGrpSpPr>
        <p:grpSpPr>
          <a:xfrm>
            <a:off x="8753103" y="2123122"/>
            <a:ext cx="2744170" cy="2214881"/>
            <a:chOff x="2444748" y="555045"/>
            <a:chExt cx="7282048" cy="5727454"/>
          </a:xfrm>
        </p:grpSpPr>
        <p:sp>
          <p:nvSpPr>
            <p:cNvPr id="24" name="Freeform: Shape 23">
              <a:extLst>
                <a:ext uri="{FF2B5EF4-FFF2-40B4-BE49-F238E27FC236}">
                  <a16:creationId xmlns:a16="http://schemas.microsoft.com/office/drawing/2014/main" id="{31DCA19F-9F67-49A5-A8DA-BAA1E14A3282}"/>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7B11387-2F56-4E1F-8723-F0F0CF79A78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B733A570-34CE-4BC0-96F1-78404650433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BF6594-0686-4B3A-8A22-E45AE30E1F02}"/>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34423DA-D34F-461C-861F-85E6100E780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8C16CA6-78CC-482B-B2E3-E2FE7687FF22}"/>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D733250C-BA10-4121-AF30-F82F162C6D7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2D59BB2-DE53-439B-99EC-82AAEDD01EA7}"/>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2" name="그림 개체 틀 2">
            <a:extLst>
              <a:ext uri="{FF2B5EF4-FFF2-40B4-BE49-F238E27FC236}">
                <a16:creationId xmlns:a16="http://schemas.microsoft.com/office/drawing/2014/main" id="{0DB6E3C2-C40C-4102-BF69-47AA9B9BAD76}"/>
              </a:ext>
            </a:extLst>
          </p:cNvPr>
          <p:cNvSpPr>
            <a:spLocks noGrp="1"/>
          </p:cNvSpPr>
          <p:nvPr>
            <p:ph type="pic" sz="quarter" idx="14" hasCustomPrompt="1"/>
          </p:nvPr>
        </p:nvSpPr>
        <p:spPr>
          <a:xfrm>
            <a:off x="4290236" y="1620355"/>
            <a:ext cx="3747829" cy="218449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3" name="그림 개체 틀 2">
            <a:extLst>
              <a:ext uri="{FF2B5EF4-FFF2-40B4-BE49-F238E27FC236}">
                <a16:creationId xmlns:a16="http://schemas.microsoft.com/office/drawing/2014/main" id="{677CFC62-2B4A-456E-BE05-1E1E77FC63BA}"/>
              </a:ext>
            </a:extLst>
          </p:cNvPr>
          <p:cNvSpPr>
            <a:spLocks noGrp="1"/>
          </p:cNvSpPr>
          <p:nvPr>
            <p:ph type="pic" sz="quarter" idx="16" hasCustomPrompt="1"/>
          </p:nvPr>
        </p:nvSpPr>
        <p:spPr>
          <a:xfrm>
            <a:off x="918338" y="2225935"/>
            <a:ext cx="2513477"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4" name="그림 개체 틀 2">
            <a:extLst>
              <a:ext uri="{FF2B5EF4-FFF2-40B4-BE49-F238E27FC236}">
                <a16:creationId xmlns:a16="http://schemas.microsoft.com/office/drawing/2014/main" id="{B8AF8CA0-D485-461D-B32B-288B7416459C}"/>
              </a:ext>
            </a:extLst>
          </p:cNvPr>
          <p:cNvSpPr>
            <a:spLocks noGrp="1"/>
          </p:cNvSpPr>
          <p:nvPr>
            <p:ph type="pic" sz="quarter" idx="33" hasCustomPrompt="1"/>
          </p:nvPr>
        </p:nvSpPr>
        <p:spPr>
          <a:xfrm>
            <a:off x="8868450" y="2225935"/>
            <a:ext cx="2513477"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5" name="Text Placeholder 9">
            <a:extLst>
              <a:ext uri="{FF2B5EF4-FFF2-40B4-BE49-F238E27FC236}">
                <a16:creationId xmlns:a16="http://schemas.microsoft.com/office/drawing/2014/main" id="{C92F677F-2353-4295-A595-533F1F09047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6" name="Group 35">
            <a:extLst>
              <a:ext uri="{FF2B5EF4-FFF2-40B4-BE49-F238E27FC236}">
                <a16:creationId xmlns:a16="http://schemas.microsoft.com/office/drawing/2014/main" id="{85B0FBAA-C8B0-4DB6-BFD4-9779F94E5944}"/>
              </a:ext>
            </a:extLst>
          </p:cNvPr>
          <p:cNvGrpSpPr/>
          <p:nvPr userDrawn="1"/>
        </p:nvGrpSpPr>
        <p:grpSpPr>
          <a:xfrm rot="5400000">
            <a:off x="5981671" y="5720329"/>
            <a:ext cx="228658" cy="1691575"/>
            <a:chOff x="7316420" y="1861156"/>
            <a:chExt cx="689857" cy="5103452"/>
          </a:xfrm>
        </p:grpSpPr>
        <p:sp>
          <p:nvSpPr>
            <p:cNvPr id="37" name="Oval 36">
              <a:extLst>
                <a:ext uri="{FF2B5EF4-FFF2-40B4-BE49-F238E27FC236}">
                  <a16:creationId xmlns:a16="http://schemas.microsoft.com/office/drawing/2014/main" id="{08290DD0-F2B3-4172-8DFA-3BA8A5F6400F}"/>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8" name="Oval 37">
              <a:extLst>
                <a:ext uri="{FF2B5EF4-FFF2-40B4-BE49-F238E27FC236}">
                  <a16:creationId xmlns:a16="http://schemas.microsoft.com/office/drawing/2014/main" id="{2D53E9A3-E57B-4204-BF9B-4AE6E66ADDF8}"/>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9" name="Oval 38">
              <a:extLst>
                <a:ext uri="{FF2B5EF4-FFF2-40B4-BE49-F238E27FC236}">
                  <a16:creationId xmlns:a16="http://schemas.microsoft.com/office/drawing/2014/main" id="{B4F5CA35-04A5-473F-998F-C7756015249C}"/>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0" name="Oval 39">
              <a:extLst>
                <a:ext uri="{FF2B5EF4-FFF2-40B4-BE49-F238E27FC236}">
                  <a16:creationId xmlns:a16="http://schemas.microsoft.com/office/drawing/2014/main" id="{8934F24F-7B1B-4044-AFBE-2466FBD7B2C7}"/>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1" name="Oval 40">
              <a:extLst>
                <a:ext uri="{FF2B5EF4-FFF2-40B4-BE49-F238E27FC236}">
                  <a16:creationId xmlns:a16="http://schemas.microsoft.com/office/drawing/2014/main" id="{9EC92AEB-CA32-4F13-976C-FE745F858304}"/>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2" name="Oval 41">
              <a:extLst>
                <a:ext uri="{FF2B5EF4-FFF2-40B4-BE49-F238E27FC236}">
                  <a16:creationId xmlns:a16="http://schemas.microsoft.com/office/drawing/2014/main" id="{48872E85-CFD3-4815-85A8-0CCEC4689539}"/>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0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BA6D116-08C4-4B82-9CED-6CAA135A4C41}"/>
              </a:ext>
            </a:extLst>
          </p:cNvPr>
          <p:cNvSpPr/>
          <p:nvPr userDrawn="1"/>
        </p:nvSpPr>
        <p:spPr>
          <a:xfrm>
            <a:off x="647699" y="619125"/>
            <a:ext cx="10906125" cy="5619750"/>
          </a:xfrm>
          <a:prstGeom prst="rect">
            <a:avLst/>
          </a:prstGeom>
          <a:solidFill>
            <a:schemeClr val="accent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94D1C30F-C049-4A2E-AA78-FB452C660A0F}"/>
              </a:ext>
            </a:extLst>
          </p:cNvPr>
          <p:cNvSpPr>
            <a:spLocks noGrp="1"/>
          </p:cNvSpPr>
          <p:nvPr>
            <p:ph type="pic" sz="quarter" idx="12" hasCustomPrompt="1"/>
          </p:nvPr>
        </p:nvSpPr>
        <p:spPr>
          <a:xfrm>
            <a:off x="2133600" y="0"/>
            <a:ext cx="3960000" cy="685800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20934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5D3304-F06B-4905-8034-326782C7E4EA}"/>
              </a:ext>
            </a:extLst>
          </p:cNvPr>
          <p:cNvGrpSpPr/>
          <p:nvPr userDrawn="1"/>
        </p:nvGrpSpPr>
        <p:grpSpPr>
          <a:xfrm>
            <a:off x="2924901" y="1599606"/>
            <a:ext cx="6342197" cy="3484608"/>
            <a:chOff x="-548507" y="477868"/>
            <a:chExt cx="11570449" cy="6357177"/>
          </a:xfrm>
        </p:grpSpPr>
        <p:sp>
          <p:nvSpPr>
            <p:cNvPr id="3" name="Freeform: Shape 2">
              <a:extLst>
                <a:ext uri="{FF2B5EF4-FFF2-40B4-BE49-F238E27FC236}">
                  <a16:creationId xmlns:a16="http://schemas.microsoft.com/office/drawing/2014/main" id="{07F8A63B-D184-4CD5-8DBC-971A155CA92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A0B5DC62-199C-4D62-8C73-F7A0D4D68F6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2E1BB28-E75E-43C6-A518-41157449D91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E3A7629-E620-4EE4-9D18-57F801E2DA6D}"/>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D2E17E0E-FDBA-4A1F-B35B-4A34A311CB8A}"/>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78CB813-0DBC-4674-9CCC-578B191804BD}"/>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A461F5A-82E3-44FD-8776-84AECCFDBA9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A7A05AF-5E39-45CA-B25D-95424BDF8CE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EA28B16-E0A2-4B85-8806-216B2E392249}"/>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D0038EED-C7DA-48EE-AAD1-4DA9DEB7562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62659C9-8BB8-41FC-9D6E-ED553BB90C4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50CCA88F-3BEA-464E-A4B9-A2B71642092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id="{64B25DB6-835E-4C42-B6ED-3C69DB29AD18}"/>
              </a:ext>
            </a:extLst>
          </p:cNvPr>
          <p:cNvSpPr>
            <a:spLocks noGrp="1"/>
          </p:cNvSpPr>
          <p:nvPr>
            <p:ph type="pic" sz="quarter" idx="14" hasCustomPrompt="1"/>
          </p:nvPr>
        </p:nvSpPr>
        <p:spPr>
          <a:xfrm>
            <a:off x="3776996" y="1772575"/>
            <a:ext cx="4679027" cy="2846129"/>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 And Send To Back</a:t>
            </a:r>
            <a:endParaRPr lang="ko-KR" altLang="en-US" dirty="0"/>
          </a:p>
        </p:txBody>
      </p:sp>
      <p:sp>
        <p:nvSpPr>
          <p:cNvPr id="17" name="Text Placeholder 9">
            <a:extLst>
              <a:ext uri="{FF2B5EF4-FFF2-40B4-BE49-F238E27FC236}">
                <a16:creationId xmlns:a16="http://schemas.microsoft.com/office/drawing/2014/main" id="{94E4B220-F13F-4399-A985-9091E84BCEE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8" name="Group 17">
            <a:extLst>
              <a:ext uri="{FF2B5EF4-FFF2-40B4-BE49-F238E27FC236}">
                <a16:creationId xmlns:a16="http://schemas.microsoft.com/office/drawing/2014/main" id="{85CEEFBF-292E-495F-BB21-82A3E7605A30}"/>
              </a:ext>
            </a:extLst>
          </p:cNvPr>
          <p:cNvGrpSpPr/>
          <p:nvPr userDrawn="1"/>
        </p:nvGrpSpPr>
        <p:grpSpPr>
          <a:xfrm rot="5400000">
            <a:off x="5981671" y="5720329"/>
            <a:ext cx="228658" cy="1691575"/>
            <a:chOff x="7316420" y="1861156"/>
            <a:chExt cx="689857" cy="5103452"/>
          </a:xfrm>
        </p:grpSpPr>
        <p:sp>
          <p:nvSpPr>
            <p:cNvPr id="19" name="Oval 18">
              <a:extLst>
                <a:ext uri="{FF2B5EF4-FFF2-40B4-BE49-F238E27FC236}">
                  <a16:creationId xmlns:a16="http://schemas.microsoft.com/office/drawing/2014/main" id="{E0120445-9D2E-4C38-8C0F-33C6328651CD}"/>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0" name="Oval 19">
              <a:extLst>
                <a:ext uri="{FF2B5EF4-FFF2-40B4-BE49-F238E27FC236}">
                  <a16:creationId xmlns:a16="http://schemas.microsoft.com/office/drawing/2014/main" id="{4B27002C-0EA3-441D-8EE5-2A664BC84F29}"/>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1" name="Oval 20">
              <a:extLst>
                <a:ext uri="{FF2B5EF4-FFF2-40B4-BE49-F238E27FC236}">
                  <a16:creationId xmlns:a16="http://schemas.microsoft.com/office/drawing/2014/main" id="{C6D07AB3-E8A0-491A-8859-5F26088CA6BC}"/>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2" name="Oval 21">
              <a:extLst>
                <a:ext uri="{FF2B5EF4-FFF2-40B4-BE49-F238E27FC236}">
                  <a16:creationId xmlns:a16="http://schemas.microsoft.com/office/drawing/2014/main" id="{8446FD9E-F308-440E-B090-CBC9FC7EE219}"/>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3" name="Oval 22">
              <a:extLst>
                <a:ext uri="{FF2B5EF4-FFF2-40B4-BE49-F238E27FC236}">
                  <a16:creationId xmlns:a16="http://schemas.microsoft.com/office/drawing/2014/main" id="{06C1D924-6DAE-4F41-9584-1AA770C6A40F}"/>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24" name="Oval 23">
              <a:extLst>
                <a:ext uri="{FF2B5EF4-FFF2-40B4-BE49-F238E27FC236}">
                  <a16:creationId xmlns:a16="http://schemas.microsoft.com/office/drawing/2014/main" id="{4A545195-1C5A-4D1D-9E72-47CD0C01F8B9}"/>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55005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1610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72528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89883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67878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029173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449467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99664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11/13/2020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16197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149727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73209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99946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13176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01158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2060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80614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44441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662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6845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F9DC0811-0AEE-48AE-88E3-0CE98AC8678E}"/>
              </a:ext>
            </a:extLst>
          </p:cNvPr>
          <p:cNvSpPr>
            <a:spLocks noGrp="1"/>
          </p:cNvSpPr>
          <p:nvPr>
            <p:ph type="pic" sz="quarter" idx="43" hasCustomPrompt="1"/>
          </p:nvPr>
        </p:nvSpPr>
        <p:spPr>
          <a:xfrm>
            <a:off x="4523957" y="1362066"/>
            <a:ext cx="1720091" cy="1720282"/>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BB684A2A-4E63-4C7E-9DDA-5481BB9652DD}"/>
              </a:ext>
            </a:extLst>
          </p:cNvPr>
          <p:cNvSpPr>
            <a:spLocks noGrp="1"/>
          </p:cNvSpPr>
          <p:nvPr>
            <p:ph type="pic" sz="quarter" idx="44" hasCustomPrompt="1"/>
          </p:nvPr>
        </p:nvSpPr>
        <p:spPr>
          <a:xfrm>
            <a:off x="756409" y="4067345"/>
            <a:ext cx="1586755"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8" name="Picture Placeholder 2">
            <a:extLst>
              <a:ext uri="{FF2B5EF4-FFF2-40B4-BE49-F238E27FC236}">
                <a16:creationId xmlns:a16="http://schemas.microsoft.com/office/drawing/2014/main" id="{7FF7F52A-8872-45A7-9CB0-6399F1B288D6}"/>
              </a:ext>
            </a:extLst>
          </p:cNvPr>
          <p:cNvSpPr>
            <a:spLocks noGrp="1"/>
          </p:cNvSpPr>
          <p:nvPr userDrawn="1">
            <p:ph type="pic" sz="quarter" idx="45" hasCustomPrompt="1"/>
          </p:nvPr>
        </p:nvSpPr>
        <p:spPr>
          <a:xfrm>
            <a:off x="4554917" y="4067345"/>
            <a:ext cx="1586755"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21" name="Picture Placeholder 2">
            <a:extLst>
              <a:ext uri="{FF2B5EF4-FFF2-40B4-BE49-F238E27FC236}">
                <a16:creationId xmlns:a16="http://schemas.microsoft.com/office/drawing/2014/main" id="{08A4017F-6A05-43A5-995A-D8C10EA54CBA}"/>
              </a:ext>
            </a:extLst>
          </p:cNvPr>
          <p:cNvSpPr>
            <a:spLocks noGrp="1"/>
          </p:cNvSpPr>
          <p:nvPr userDrawn="1">
            <p:ph type="pic" sz="quarter" idx="46" hasCustomPrompt="1"/>
          </p:nvPr>
        </p:nvSpPr>
        <p:spPr>
          <a:xfrm>
            <a:off x="8353425" y="4067345"/>
            <a:ext cx="1586755"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29" name="Group 28">
            <a:extLst>
              <a:ext uri="{FF2B5EF4-FFF2-40B4-BE49-F238E27FC236}">
                <a16:creationId xmlns:a16="http://schemas.microsoft.com/office/drawing/2014/main" id="{770E9868-3AAD-4B34-BEA2-B50526787336}"/>
              </a:ext>
            </a:extLst>
          </p:cNvPr>
          <p:cNvGrpSpPr/>
          <p:nvPr userDrawn="1"/>
        </p:nvGrpSpPr>
        <p:grpSpPr>
          <a:xfrm rot="5400000">
            <a:off x="5981671" y="5720329"/>
            <a:ext cx="228658" cy="1691575"/>
            <a:chOff x="7316420" y="1861156"/>
            <a:chExt cx="689857" cy="5103452"/>
          </a:xfrm>
        </p:grpSpPr>
        <p:sp>
          <p:nvSpPr>
            <p:cNvPr id="30" name="Oval 29">
              <a:extLst>
                <a:ext uri="{FF2B5EF4-FFF2-40B4-BE49-F238E27FC236}">
                  <a16:creationId xmlns:a16="http://schemas.microsoft.com/office/drawing/2014/main" id="{2514F1D8-E525-4DE8-B724-643ABAC9AE07}"/>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1" name="Oval 30">
              <a:extLst>
                <a:ext uri="{FF2B5EF4-FFF2-40B4-BE49-F238E27FC236}">
                  <a16:creationId xmlns:a16="http://schemas.microsoft.com/office/drawing/2014/main" id="{FE862A4C-2F3A-44EA-9B13-AB448370E669}"/>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2" name="Oval 31">
              <a:extLst>
                <a:ext uri="{FF2B5EF4-FFF2-40B4-BE49-F238E27FC236}">
                  <a16:creationId xmlns:a16="http://schemas.microsoft.com/office/drawing/2014/main" id="{D6328244-9B76-44AD-9D98-ECA17C45B083}"/>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3" name="Oval 32">
              <a:extLst>
                <a:ext uri="{FF2B5EF4-FFF2-40B4-BE49-F238E27FC236}">
                  <a16:creationId xmlns:a16="http://schemas.microsoft.com/office/drawing/2014/main" id="{0089F497-0BD5-4E18-85F6-8EE310F96D0B}"/>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4" name="Oval 33">
              <a:extLst>
                <a:ext uri="{FF2B5EF4-FFF2-40B4-BE49-F238E27FC236}">
                  <a16:creationId xmlns:a16="http://schemas.microsoft.com/office/drawing/2014/main" id="{56970D4C-7529-482D-9E5A-8E42BE680D8D}"/>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5" name="Oval 34">
              <a:extLst>
                <a:ext uri="{FF2B5EF4-FFF2-40B4-BE49-F238E27FC236}">
                  <a16:creationId xmlns:a16="http://schemas.microsoft.com/office/drawing/2014/main" id="{CF4CAE1C-AB8A-430F-A858-3AD8B0746998}"/>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26949093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DA40FE-25EC-4F3B-AFD0-21C347F85953}"/>
              </a:ext>
            </a:extLst>
          </p:cNvPr>
          <p:cNvSpPr>
            <a:spLocks noGrp="1"/>
          </p:cNvSpPr>
          <p:nvPr>
            <p:ph type="pic" sz="quarter" idx="43" hasCustomPrompt="1"/>
          </p:nvPr>
        </p:nvSpPr>
        <p:spPr>
          <a:xfrm>
            <a:off x="769399" y="-1"/>
            <a:ext cx="6881081" cy="6871547"/>
          </a:xfrm>
          <a:custGeom>
            <a:avLst/>
            <a:gdLst>
              <a:gd name="connsiteX0" fmla="*/ 0 w 6858000"/>
              <a:gd name="connsiteY0" fmla="*/ 0 h 6848498"/>
              <a:gd name="connsiteX1" fmla="*/ 3429000 w 6858000"/>
              <a:gd name="connsiteY1" fmla="*/ 0 h 6848498"/>
              <a:gd name="connsiteX2" fmla="*/ 6858000 w 6858000"/>
              <a:gd name="connsiteY2" fmla="*/ 3429000 h 6848498"/>
              <a:gd name="connsiteX3" fmla="*/ 3438502 w 6858000"/>
              <a:gd name="connsiteY3" fmla="*/ 6848498 h 6848498"/>
              <a:gd name="connsiteX4" fmla="*/ 9502 w 6858000"/>
              <a:gd name="connsiteY4" fmla="*/ 6848498 h 6848498"/>
              <a:gd name="connsiteX5" fmla="*/ 3429000 w 6858000"/>
              <a:gd name="connsiteY5" fmla="*/ 3429000 h 684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48498">
                <a:moveTo>
                  <a:pt x="0" y="0"/>
                </a:moveTo>
                <a:lnTo>
                  <a:pt x="3429000" y="0"/>
                </a:lnTo>
                <a:lnTo>
                  <a:pt x="6858000" y="3429000"/>
                </a:lnTo>
                <a:lnTo>
                  <a:pt x="3438502" y="6848498"/>
                </a:lnTo>
                <a:lnTo>
                  <a:pt x="9502" y="6848498"/>
                </a:lnTo>
                <a:lnTo>
                  <a:pt x="3429000" y="3429000"/>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0" name="Picture Placeholder 9">
            <a:extLst>
              <a:ext uri="{FF2B5EF4-FFF2-40B4-BE49-F238E27FC236}">
                <a16:creationId xmlns:a16="http://schemas.microsoft.com/office/drawing/2014/main" id="{3B18C6E2-188D-48FE-BE1D-63F8CBBE66EE}"/>
              </a:ext>
            </a:extLst>
          </p:cNvPr>
          <p:cNvSpPr>
            <a:spLocks noGrp="1"/>
          </p:cNvSpPr>
          <p:nvPr>
            <p:ph type="pic" sz="quarter" idx="44" hasCustomPrompt="1"/>
          </p:nvPr>
        </p:nvSpPr>
        <p:spPr>
          <a:xfrm>
            <a:off x="-5528" y="0"/>
            <a:ext cx="3990210" cy="6858000"/>
          </a:xfrm>
          <a:custGeom>
            <a:avLst/>
            <a:gdLst>
              <a:gd name="connsiteX0" fmla="*/ 0 w 3984681"/>
              <a:gd name="connsiteY0" fmla="*/ 0 h 6848498"/>
              <a:gd name="connsiteX1" fmla="*/ 555684 w 3984681"/>
              <a:gd name="connsiteY1" fmla="*/ 0 h 6848498"/>
              <a:gd name="connsiteX2" fmla="*/ 3984681 w 3984681"/>
              <a:gd name="connsiteY2" fmla="*/ 3428997 h 6848498"/>
              <a:gd name="connsiteX3" fmla="*/ 565179 w 3984681"/>
              <a:gd name="connsiteY3" fmla="*/ 6848498 h 6848498"/>
              <a:gd name="connsiteX4" fmla="*/ 0 w 3984681"/>
              <a:gd name="connsiteY4" fmla="*/ 6848498 h 684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681" h="6848498">
                <a:moveTo>
                  <a:pt x="0" y="0"/>
                </a:moveTo>
                <a:lnTo>
                  <a:pt x="555684" y="0"/>
                </a:lnTo>
                <a:lnTo>
                  <a:pt x="3984681" y="3428997"/>
                </a:lnTo>
                <a:lnTo>
                  <a:pt x="565179" y="6848498"/>
                </a:lnTo>
                <a:lnTo>
                  <a:pt x="0" y="6848498"/>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94348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F9DC0811-0AEE-48AE-88E3-0CE98AC8678E}"/>
              </a:ext>
            </a:extLst>
          </p:cNvPr>
          <p:cNvSpPr>
            <a:spLocks noGrp="1"/>
          </p:cNvSpPr>
          <p:nvPr>
            <p:ph type="pic" sz="quarter" idx="43" hasCustomPrompt="1"/>
          </p:nvPr>
        </p:nvSpPr>
        <p:spPr>
          <a:xfrm>
            <a:off x="4523957" y="1362066"/>
            <a:ext cx="1720091" cy="1720282"/>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BB684A2A-4E63-4C7E-9DDA-5481BB9652DD}"/>
              </a:ext>
            </a:extLst>
          </p:cNvPr>
          <p:cNvSpPr>
            <a:spLocks noGrp="1"/>
          </p:cNvSpPr>
          <p:nvPr>
            <p:ph type="pic" sz="quarter" idx="44" hasCustomPrompt="1"/>
          </p:nvPr>
        </p:nvSpPr>
        <p:spPr>
          <a:xfrm>
            <a:off x="756409" y="4067345"/>
            <a:ext cx="1586755"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8" name="Picture Placeholder 2">
            <a:extLst>
              <a:ext uri="{FF2B5EF4-FFF2-40B4-BE49-F238E27FC236}">
                <a16:creationId xmlns:a16="http://schemas.microsoft.com/office/drawing/2014/main" id="{7FF7F52A-8872-45A7-9CB0-6399F1B288D6}"/>
              </a:ext>
            </a:extLst>
          </p:cNvPr>
          <p:cNvSpPr>
            <a:spLocks noGrp="1"/>
          </p:cNvSpPr>
          <p:nvPr userDrawn="1">
            <p:ph type="pic" sz="quarter" idx="45" hasCustomPrompt="1"/>
          </p:nvPr>
        </p:nvSpPr>
        <p:spPr>
          <a:xfrm>
            <a:off x="4554917" y="4067345"/>
            <a:ext cx="1586755"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21" name="Picture Placeholder 2">
            <a:extLst>
              <a:ext uri="{FF2B5EF4-FFF2-40B4-BE49-F238E27FC236}">
                <a16:creationId xmlns:a16="http://schemas.microsoft.com/office/drawing/2014/main" id="{08A4017F-6A05-43A5-995A-D8C10EA54CBA}"/>
              </a:ext>
            </a:extLst>
          </p:cNvPr>
          <p:cNvSpPr>
            <a:spLocks noGrp="1"/>
          </p:cNvSpPr>
          <p:nvPr userDrawn="1">
            <p:ph type="pic" sz="quarter" idx="46" hasCustomPrompt="1"/>
          </p:nvPr>
        </p:nvSpPr>
        <p:spPr>
          <a:xfrm>
            <a:off x="8353425" y="4067345"/>
            <a:ext cx="1586755" cy="1586931"/>
          </a:xfrm>
          <a:prstGeom prst="ellipse">
            <a:avLst/>
          </a:prstGeom>
          <a:solidFill>
            <a:schemeClr val="bg1">
              <a:lumMod val="95000"/>
            </a:schemeClr>
          </a:solidFill>
          <a:ln w="47625">
            <a:solidFill>
              <a:schemeClr val="bg1"/>
            </a:solidFill>
          </a:ln>
          <a:effectLst>
            <a:outerShdw blurRad="63500" sx="102000" sy="102000" algn="ctr" rotWithShape="0">
              <a:prstClr val="black">
                <a:alpha val="40000"/>
              </a:prstClr>
            </a:outerShdw>
          </a:effectLst>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29" name="Group 28">
            <a:extLst>
              <a:ext uri="{FF2B5EF4-FFF2-40B4-BE49-F238E27FC236}">
                <a16:creationId xmlns:a16="http://schemas.microsoft.com/office/drawing/2014/main" id="{770E9868-3AAD-4B34-BEA2-B50526787336}"/>
              </a:ext>
            </a:extLst>
          </p:cNvPr>
          <p:cNvGrpSpPr/>
          <p:nvPr userDrawn="1"/>
        </p:nvGrpSpPr>
        <p:grpSpPr>
          <a:xfrm rot="5400000">
            <a:off x="5981671" y="5720329"/>
            <a:ext cx="228658" cy="1691575"/>
            <a:chOff x="7316420" y="1861156"/>
            <a:chExt cx="689857" cy="5103452"/>
          </a:xfrm>
        </p:grpSpPr>
        <p:sp>
          <p:nvSpPr>
            <p:cNvPr id="30" name="Oval 29">
              <a:extLst>
                <a:ext uri="{FF2B5EF4-FFF2-40B4-BE49-F238E27FC236}">
                  <a16:creationId xmlns:a16="http://schemas.microsoft.com/office/drawing/2014/main" id="{2514F1D8-E525-4DE8-B724-643ABAC9AE07}"/>
                </a:ext>
              </a:extLst>
            </p:cNvPr>
            <p:cNvSpPr/>
            <p:nvPr/>
          </p:nvSpPr>
          <p:spPr>
            <a:xfrm>
              <a:off x="7316420" y="1861156"/>
              <a:ext cx="689857" cy="689857"/>
            </a:xfrm>
            <a:prstGeom prst="ellipse">
              <a:avLst/>
            </a:prstGeom>
            <a:solidFill>
              <a:schemeClr val="accent5"/>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1" name="Oval 30">
              <a:extLst>
                <a:ext uri="{FF2B5EF4-FFF2-40B4-BE49-F238E27FC236}">
                  <a16:creationId xmlns:a16="http://schemas.microsoft.com/office/drawing/2014/main" id="{FE862A4C-2F3A-44EA-9B13-AB448370E669}"/>
                </a:ext>
              </a:extLst>
            </p:cNvPr>
            <p:cNvSpPr/>
            <p:nvPr/>
          </p:nvSpPr>
          <p:spPr>
            <a:xfrm>
              <a:off x="7316420" y="2743875"/>
              <a:ext cx="689857" cy="689857"/>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2" name="Oval 31">
              <a:extLst>
                <a:ext uri="{FF2B5EF4-FFF2-40B4-BE49-F238E27FC236}">
                  <a16:creationId xmlns:a16="http://schemas.microsoft.com/office/drawing/2014/main" id="{D6328244-9B76-44AD-9D98-ECA17C45B083}"/>
                </a:ext>
              </a:extLst>
            </p:cNvPr>
            <p:cNvSpPr/>
            <p:nvPr/>
          </p:nvSpPr>
          <p:spPr>
            <a:xfrm>
              <a:off x="7316420" y="3626594"/>
              <a:ext cx="689857" cy="689857"/>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3" name="Oval 32">
              <a:extLst>
                <a:ext uri="{FF2B5EF4-FFF2-40B4-BE49-F238E27FC236}">
                  <a16:creationId xmlns:a16="http://schemas.microsoft.com/office/drawing/2014/main" id="{0089F497-0BD5-4E18-85F6-8EE310F96D0B}"/>
                </a:ext>
              </a:extLst>
            </p:cNvPr>
            <p:cNvSpPr/>
            <p:nvPr/>
          </p:nvSpPr>
          <p:spPr>
            <a:xfrm>
              <a:off x="7316420" y="4509313"/>
              <a:ext cx="689857" cy="689857"/>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4" name="Oval 33">
              <a:extLst>
                <a:ext uri="{FF2B5EF4-FFF2-40B4-BE49-F238E27FC236}">
                  <a16:creationId xmlns:a16="http://schemas.microsoft.com/office/drawing/2014/main" id="{56970D4C-7529-482D-9E5A-8E42BE680D8D}"/>
                </a:ext>
              </a:extLst>
            </p:cNvPr>
            <p:cNvSpPr/>
            <p:nvPr/>
          </p:nvSpPr>
          <p:spPr>
            <a:xfrm>
              <a:off x="7316420" y="5392032"/>
              <a:ext cx="689857" cy="689857"/>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35" name="Oval 34">
              <a:extLst>
                <a:ext uri="{FF2B5EF4-FFF2-40B4-BE49-F238E27FC236}">
                  <a16:creationId xmlns:a16="http://schemas.microsoft.com/office/drawing/2014/main" id="{CF4CAE1C-AB8A-430F-A858-3AD8B0746998}"/>
                </a:ext>
              </a:extLst>
            </p:cNvPr>
            <p:cNvSpPr/>
            <p:nvPr/>
          </p:nvSpPr>
          <p:spPr>
            <a:xfrm>
              <a:off x="7316420" y="6274751"/>
              <a:ext cx="689857" cy="689857"/>
            </a:xfrm>
            <a:prstGeom prst="ellipse">
              <a:avLst/>
            </a:prstGeom>
            <a:solidFill>
              <a:schemeClr val="accent6"/>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DA40FE-25EC-4F3B-AFD0-21C347F85953}"/>
              </a:ext>
            </a:extLst>
          </p:cNvPr>
          <p:cNvSpPr>
            <a:spLocks noGrp="1"/>
          </p:cNvSpPr>
          <p:nvPr>
            <p:ph type="pic" sz="quarter" idx="43" hasCustomPrompt="1"/>
          </p:nvPr>
        </p:nvSpPr>
        <p:spPr>
          <a:xfrm>
            <a:off x="769399" y="-1"/>
            <a:ext cx="6881081" cy="6871547"/>
          </a:xfrm>
          <a:custGeom>
            <a:avLst/>
            <a:gdLst>
              <a:gd name="connsiteX0" fmla="*/ 0 w 6858000"/>
              <a:gd name="connsiteY0" fmla="*/ 0 h 6848498"/>
              <a:gd name="connsiteX1" fmla="*/ 3429000 w 6858000"/>
              <a:gd name="connsiteY1" fmla="*/ 0 h 6848498"/>
              <a:gd name="connsiteX2" fmla="*/ 6858000 w 6858000"/>
              <a:gd name="connsiteY2" fmla="*/ 3429000 h 6848498"/>
              <a:gd name="connsiteX3" fmla="*/ 3438502 w 6858000"/>
              <a:gd name="connsiteY3" fmla="*/ 6848498 h 6848498"/>
              <a:gd name="connsiteX4" fmla="*/ 9502 w 6858000"/>
              <a:gd name="connsiteY4" fmla="*/ 6848498 h 6848498"/>
              <a:gd name="connsiteX5" fmla="*/ 3429000 w 6858000"/>
              <a:gd name="connsiteY5" fmla="*/ 3429000 h 684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848498">
                <a:moveTo>
                  <a:pt x="0" y="0"/>
                </a:moveTo>
                <a:lnTo>
                  <a:pt x="3429000" y="0"/>
                </a:lnTo>
                <a:lnTo>
                  <a:pt x="6858000" y="3429000"/>
                </a:lnTo>
                <a:lnTo>
                  <a:pt x="3438502" y="6848498"/>
                </a:lnTo>
                <a:lnTo>
                  <a:pt x="9502" y="6848498"/>
                </a:lnTo>
                <a:lnTo>
                  <a:pt x="3429000" y="3429000"/>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0" name="Picture Placeholder 9">
            <a:extLst>
              <a:ext uri="{FF2B5EF4-FFF2-40B4-BE49-F238E27FC236}">
                <a16:creationId xmlns:a16="http://schemas.microsoft.com/office/drawing/2014/main" id="{3B18C6E2-188D-48FE-BE1D-63F8CBBE66EE}"/>
              </a:ext>
            </a:extLst>
          </p:cNvPr>
          <p:cNvSpPr>
            <a:spLocks noGrp="1"/>
          </p:cNvSpPr>
          <p:nvPr>
            <p:ph type="pic" sz="quarter" idx="44" hasCustomPrompt="1"/>
          </p:nvPr>
        </p:nvSpPr>
        <p:spPr>
          <a:xfrm>
            <a:off x="-5528" y="0"/>
            <a:ext cx="3990210" cy="6858000"/>
          </a:xfrm>
          <a:custGeom>
            <a:avLst/>
            <a:gdLst>
              <a:gd name="connsiteX0" fmla="*/ 0 w 3984681"/>
              <a:gd name="connsiteY0" fmla="*/ 0 h 6848498"/>
              <a:gd name="connsiteX1" fmla="*/ 555684 w 3984681"/>
              <a:gd name="connsiteY1" fmla="*/ 0 h 6848498"/>
              <a:gd name="connsiteX2" fmla="*/ 3984681 w 3984681"/>
              <a:gd name="connsiteY2" fmla="*/ 3428997 h 6848498"/>
              <a:gd name="connsiteX3" fmla="*/ 565179 w 3984681"/>
              <a:gd name="connsiteY3" fmla="*/ 6848498 h 6848498"/>
              <a:gd name="connsiteX4" fmla="*/ 0 w 3984681"/>
              <a:gd name="connsiteY4" fmla="*/ 6848498 h 684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681" h="6848498">
                <a:moveTo>
                  <a:pt x="0" y="0"/>
                </a:moveTo>
                <a:lnTo>
                  <a:pt x="555684" y="0"/>
                </a:lnTo>
                <a:lnTo>
                  <a:pt x="3984681" y="3428997"/>
                </a:lnTo>
                <a:lnTo>
                  <a:pt x="565179" y="6848498"/>
                </a:lnTo>
                <a:lnTo>
                  <a:pt x="0" y="6848498"/>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bg>
      <p:bgRef idx="1001">
        <a:schemeClr val="bg1"/>
      </p:bgRef>
    </p:bg>
    <p:spTree>
      <p:nvGrpSpPr>
        <p:cNvPr id="1" name=""/>
        <p:cNvGrpSpPr/>
        <p:nvPr/>
      </p:nvGrpSpPr>
      <p:grpSpPr>
        <a:xfrm>
          <a:off x="0" y="0"/>
          <a:ext cx="0" cy="0"/>
          <a:chOff x="0" y="0"/>
          <a:chExt cx="0" cy="0"/>
        </a:xfrm>
      </p:grpSpPr>
      <p:sp>
        <p:nvSpPr>
          <p:cNvPr id="141" name="Freeform: Shape 140">
            <a:extLst>
              <a:ext uri="{FF2B5EF4-FFF2-40B4-BE49-F238E27FC236}">
                <a16:creationId xmlns:a16="http://schemas.microsoft.com/office/drawing/2014/main" id="{E1A58DF6-EE24-4D91-8403-F5F5EE802B14}"/>
              </a:ext>
            </a:extLst>
          </p:cNvPr>
          <p:cNvSpPr/>
          <p:nvPr userDrawn="1"/>
        </p:nvSpPr>
        <p:spPr>
          <a:xfrm>
            <a:off x="0" y="-1"/>
            <a:ext cx="6210518" cy="6263593"/>
          </a:xfrm>
          <a:custGeom>
            <a:avLst/>
            <a:gdLst>
              <a:gd name="connsiteX0" fmla="*/ 0 w 6210518"/>
              <a:gd name="connsiteY0" fmla="*/ 0 h 6344514"/>
              <a:gd name="connsiteX1" fmla="*/ 6210518 w 6210518"/>
              <a:gd name="connsiteY1" fmla="*/ 0 h 6344514"/>
              <a:gd name="connsiteX2" fmla="*/ 0 w 6210518"/>
              <a:gd name="connsiteY2" fmla="*/ 6344514 h 6344514"/>
              <a:gd name="connsiteX0" fmla="*/ 0 w 6210518"/>
              <a:gd name="connsiteY0" fmla="*/ 0 h 6295961"/>
              <a:gd name="connsiteX1" fmla="*/ 6210518 w 6210518"/>
              <a:gd name="connsiteY1" fmla="*/ 0 h 6295961"/>
              <a:gd name="connsiteX2" fmla="*/ 0 w 6210518"/>
              <a:gd name="connsiteY2" fmla="*/ 6295961 h 6295961"/>
              <a:gd name="connsiteX3" fmla="*/ 0 w 6210518"/>
              <a:gd name="connsiteY3" fmla="*/ 0 h 6295961"/>
              <a:gd name="connsiteX0" fmla="*/ 0 w 6210518"/>
              <a:gd name="connsiteY0" fmla="*/ 0 h 6263593"/>
              <a:gd name="connsiteX1" fmla="*/ 6210518 w 6210518"/>
              <a:gd name="connsiteY1" fmla="*/ 0 h 6263593"/>
              <a:gd name="connsiteX2" fmla="*/ 0 w 6210518"/>
              <a:gd name="connsiteY2" fmla="*/ 6263593 h 6263593"/>
              <a:gd name="connsiteX3" fmla="*/ 0 w 6210518"/>
              <a:gd name="connsiteY3" fmla="*/ 0 h 6263593"/>
            </a:gdLst>
            <a:ahLst/>
            <a:cxnLst>
              <a:cxn ang="0">
                <a:pos x="connsiteX0" y="connsiteY0"/>
              </a:cxn>
              <a:cxn ang="0">
                <a:pos x="connsiteX1" y="connsiteY1"/>
              </a:cxn>
              <a:cxn ang="0">
                <a:pos x="connsiteX2" y="connsiteY2"/>
              </a:cxn>
              <a:cxn ang="0">
                <a:pos x="connsiteX3" y="connsiteY3"/>
              </a:cxn>
            </a:cxnLst>
            <a:rect l="l" t="t" r="r" b="b"/>
            <a:pathLst>
              <a:path w="6210518" h="6263593">
                <a:moveTo>
                  <a:pt x="0" y="0"/>
                </a:moveTo>
                <a:lnTo>
                  <a:pt x="6210518" y="0"/>
                </a:lnTo>
                <a:lnTo>
                  <a:pt x="0" y="6263593"/>
                </a:lnTo>
                <a:lnTo>
                  <a:pt x="0"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Picture Placeholder 135">
            <a:extLst>
              <a:ext uri="{FF2B5EF4-FFF2-40B4-BE49-F238E27FC236}">
                <a16:creationId xmlns:a16="http://schemas.microsoft.com/office/drawing/2014/main" id="{52619E89-8BE6-4882-80BE-E5B90A2E25D0}"/>
              </a:ext>
            </a:extLst>
          </p:cNvPr>
          <p:cNvSpPr>
            <a:spLocks noGrp="1"/>
          </p:cNvSpPr>
          <p:nvPr>
            <p:ph type="pic" sz="quarter" idx="43" hasCustomPrompt="1"/>
          </p:nvPr>
        </p:nvSpPr>
        <p:spPr>
          <a:xfrm>
            <a:off x="274951" y="665214"/>
            <a:ext cx="11588489" cy="3069750"/>
          </a:xfrm>
          <a:custGeom>
            <a:avLst/>
            <a:gdLst>
              <a:gd name="connsiteX0" fmla="*/ 8538295 w 11588489"/>
              <a:gd name="connsiteY0" fmla="*/ 1638313 h 3069750"/>
              <a:gd name="connsiteX1" fmla="*/ 9254015 w 11588489"/>
              <a:gd name="connsiteY1" fmla="*/ 2354032 h 3069750"/>
              <a:gd name="connsiteX2" fmla="*/ 8538297 w 11588489"/>
              <a:gd name="connsiteY2" fmla="*/ 3069750 h 3069750"/>
              <a:gd name="connsiteX3" fmla="*/ 7822577 w 11588489"/>
              <a:gd name="connsiteY3" fmla="*/ 2354032 h 3069750"/>
              <a:gd name="connsiteX4" fmla="*/ 10099736 w 11588489"/>
              <a:gd name="connsiteY4" fmla="*/ 1634131 h 3069750"/>
              <a:gd name="connsiteX5" fmla="*/ 10815454 w 11588489"/>
              <a:gd name="connsiteY5" fmla="*/ 2349850 h 3069750"/>
              <a:gd name="connsiteX6" fmla="*/ 10099737 w 11588489"/>
              <a:gd name="connsiteY6" fmla="*/ 3065568 h 3069750"/>
              <a:gd name="connsiteX7" fmla="*/ 9384018 w 11588489"/>
              <a:gd name="connsiteY7" fmla="*/ 2349849 h 3069750"/>
              <a:gd name="connsiteX8" fmla="*/ 6976855 w 11588489"/>
              <a:gd name="connsiteY8" fmla="*/ 1622938 h 3069750"/>
              <a:gd name="connsiteX9" fmla="*/ 7692574 w 11588489"/>
              <a:gd name="connsiteY9" fmla="*/ 2338658 h 3069750"/>
              <a:gd name="connsiteX10" fmla="*/ 6976856 w 11588489"/>
              <a:gd name="connsiteY10" fmla="*/ 3054377 h 3069750"/>
              <a:gd name="connsiteX11" fmla="*/ 6261136 w 11588489"/>
              <a:gd name="connsiteY11" fmla="*/ 2338657 h 3069750"/>
              <a:gd name="connsiteX12" fmla="*/ 5415414 w 11588489"/>
              <a:gd name="connsiteY12" fmla="*/ 1607564 h 3069750"/>
              <a:gd name="connsiteX13" fmla="*/ 6131134 w 11588489"/>
              <a:gd name="connsiteY13" fmla="*/ 2323284 h 3069750"/>
              <a:gd name="connsiteX14" fmla="*/ 5415415 w 11588489"/>
              <a:gd name="connsiteY14" fmla="*/ 3039002 h 3069750"/>
              <a:gd name="connsiteX15" fmla="*/ 4699696 w 11588489"/>
              <a:gd name="connsiteY15" fmla="*/ 2323283 h 3069750"/>
              <a:gd name="connsiteX16" fmla="*/ 3853976 w 11588489"/>
              <a:gd name="connsiteY16" fmla="*/ 1592191 h 3069750"/>
              <a:gd name="connsiteX17" fmla="*/ 4569692 w 11588489"/>
              <a:gd name="connsiteY17" fmla="*/ 2307910 h 3069750"/>
              <a:gd name="connsiteX18" fmla="*/ 3853976 w 11588489"/>
              <a:gd name="connsiteY18" fmla="*/ 3023628 h 3069750"/>
              <a:gd name="connsiteX19" fmla="*/ 3138256 w 11588489"/>
              <a:gd name="connsiteY19" fmla="*/ 2307910 h 3069750"/>
              <a:gd name="connsiteX20" fmla="*/ 2292535 w 11588489"/>
              <a:gd name="connsiteY20" fmla="*/ 1576817 h 3069750"/>
              <a:gd name="connsiteX21" fmla="*/ 3008253 w 11588489"/>
              <a:gd name="connsiteY21" fmla="*/ 2292536 h 3069750"/>
              <a:gd name="connsiteX22" fmla="*/ 2292536 w 11588489"/>
              <a:gd name="connsiteY22" fmla="*/ 3008255 h 3069750"/>
              <a:gd name="connsiteX23" fmla="*/ 1576817 w 11588489"/>
              <a:gd name="connsiteY23" fmla="*/ 2292535 h 3069750"/>
              <a:gd name="connsiteX24" fmla="*/ 731094 w 11588489"/>
              <a:gd name="connsiteY24" fmla="*/ 1561441 h 3069750"/>
              <a:gd name="connsiteX25" fmla="*/ 1446815 w 11588489"/>
              <a:gd name="connsiteY25" fmla="*/ 2277160 h 3069750"/>
              <a:gd name="connsiteX26" fmla="*/ 731095 w 11588489"/>
              <a:gd name="connsiteY26" fmla="*/ 2992879 h 3069750"/>
              <a:gd name="connsiteX27" fmla="*/ 15375 w 11588489"/>
              <a:gd name="connsiteY27" fmla="*/ 2277159 h 3069750"/>
              <a:gd name="connsiteX28" fmla="*/ 10872769 w 11588489"/>
              <a:gd name="connsiteY28" fmla="*/ 861096 h 3069750"/>
              <a:gd name="connsiteX29" fmla="*/ 11588489 w 11588489"/>
              <a:gd name="connsiteY29" fmla="*/ 1576815 h 3069750"/>
              <a:gd name="connsiteX30" fmla="*/ 10872770 w 11588489"/>
              <a:gd name="connsiteY30" fmla="*/ 2292534 h 3069750"/>
              <a:gd name="connsiteX31" fmla="*/ 10157052 w 11588489"/>
              <a:gd name="connsiteY31" fmla="*/ 1576814 h 3069750"/>
              <a:gd name="connsiteX32" fmla="*/ 7749888 w 11588489"/>
              <a:gd name="connsiteY32" fmla="*/ 849905 h 3069750"/>
              <a:gd name="connsiteX33" fmla="*/ 8465606 w 11588489"/>
              <a:gd name="connsiteY33" fmla="*/ 1565624 h 3069750"/>
              <a:gd name="connsiteX34" fmla="*/ 7749889 w 11588489"/>
              <a:gd name="connsiteY34" fmla="*/ 2281343 h 3069750"/>
              <a:gd name="connsiteX35" fmla="*/ 7034169 w 11588489"/>
              <a:gd name="connsiteY35" fmla="*/ 1565624 h 3069750"/>
              <a:gd name="connsiteX36" fmla="*/ 9311327 w 11588489"/>
              <a:gd name="connsiteY36" fmla="*/ 845723 h 3069750"/>
              <a:gd name="connsiteX37" fmla="*/ 10027046 w 11588489"/>
              <a:gd name="connsiteY37" fmla="*/ 1561442 h 3069750"/>
              <a:gd name="connsiteX38" fmla="*/ 9311329 w 11588489"/>
              <a:gd name="connsiteY38" fmla="*/ 2277161 h 3069750"/>
              <a:gd name="connsiteX39" fmla="*/ 8595610 w 11588489"/>
              <a:gd name="connsiteY39" fmla="*/ 1561441 h 3069750"/>
              <a:gd name="connsiteX40" fmla="*/ 6188447 w 11588489"/>
              <a:gd name="connsiteY40" fmla="*/ 834531 h 3069750"/>
              <a:gd name="connsiteX41" fmla="*/ 6904166 w 11588489"/>
              <a:gd name="connsiteY41" fmla="*/ 1550250 h 3069750"/>
              <a:gd name="connsiteX42" fmla="*/ 6188447 w 11588489"/>
              <a:gd name="connsiteY42" fmla="*/ 2265969 h 3069750"/>
              <a:gd name="connsiteX43" fmla="*/ 5472728 w 11588489"/>
              <a:gd name="connsiteY43" fmla="*/ 1550249 h 3069750"/>
              <a:gd name="connsiteX44" fmla="*/ 4627006 w 11588489"/>
              <a:gd name="connsiteY44" fmla="*/ 819156 h 3069750"/>
              <a:gd name="connsiteX45" fmla="*/ 5342726 w 11588489"/>
              <a:gd name="connsiteY45" fmla="*/ 1534875 h 3069750"/>
              <a:gd name="connsiteX46" fmla="*/ 4627008 w 11588489"/>
              <a:gd name="connsiteY46" fmla="*/ 2250595 h 3069750"/>
              <a:gd name="connsiteX47" fmla="*/ 3911289 w 11588489"/>
              <a:gd name="connsiteY47" fmla="*/ 1534875 h 3069750"/>
              <a:gd name="connsiteX48" fmla="*/ 3065568 w 11588489"/>
              <a:gd name="connsiteY48" fmla="*/ 803783 h 3069750"/>
              <a:gd name="connsiteX49" fmla="*/ 3781287 w 11588489"/>
              <a:gd name="connsiteY49" fmla="*/ 1519502 h 3069750"/>
              <a:gd name="connsiteX50" fmla="*/ 3065567 w 11588489"/>
              <a:gd name="connsiteY50" fmla="*/ 2235221 h 3069750"/>
              <a:gd name="connsiteX51" fmla="*/ 2349849 w 11588489"/>
              <a:gd name="connsiteY51" fmla="*/ 1519502 h 3069750"/>
              <a:gd name="connsiteX52" fmla="*/ 1504128 w 11588489"/>
              <a:gd name="connsiteY52" fmla="*/ 788408 h 3069750"/>
              <a:gd name="connsiteX53" fmla="*/ 2219846 w 11588489"/>
              <a:gd name="connsiteY53" fmla="*/ 1504127 h 3069750"/>
              <a:gd name="connsiteX54" fmla="*/ 1504128 w 11588489"/>
              <a:gd name="connsiteY54" fmla="*/ 2219847 h 3069750"/>
              <a:gd name="connsiteX55" fmla="*/ 788409 w 11588489"/>
              <a:gd name="connsiteY55" fmla="*/ 1504127 h 3069750"/>
              <a:gd name="connsiteX56" fmla="*/ 8522921 w 11588489"/>
              <a:gd name="connsiteY56" fmla="*/ 76872 h 3069750"/>
              <a:gd name="connsiteX57" fmla="*/ 9238640 w 11588489"/>
              <a:gd name="connsiteY57" fmla="*/ 792590 h 3069750"/>
              <a:gd name="connsiteX58" fmla="*/ 8522921 w 11588489"/>
              <a:gd name="connsiteY58" fmla="*/ 1508309 h 3069750"/>
              <a:gd name="connsiteX59" fmla="*/ 7807202 w 11588489"/>
              <a:gd name="connsiteY59" fmla="*/ 792589 h 3069750"/>
              <a:gd name="connsiteX60" fmla="*/ 10084360 w 11588489"/>
              <a:gd name="connsiteY60" fmla="*/ 72688 h 3069750"/>
              <a:gd name="connsiteX61" fmla="*/ 10800080 w 11588489"/>
              <a:gd name="connsiteY61" fmla="*/ 788407 h 3069750"/>
              <a:gd name="connsiteX62" fmla="*/ 10084362 w 11588489"/>
              <a:gd name="connsiteY62" fmla="*/ 1504125 h 3069750"/>
              <a:gd name="connsiteX63" fmla="*/ 9368642 w 11588489"/>
              <a:gd name="connsiteY63" fmla="*/ 788406 h 3069750"/>
              <a:gd name="connsiteX64" fmla="*/ 6961480 w 11588489"/>
              <a:gd name="connsiteY64" fmla="*/ 61496 h 3069750"/>
              <a:gd name="connsiteX65" fmla="*/ 7677199 w 11588489"/>
              <a:gd name="connsiteY65" fmla="*/ 777215 h 3069750"/>
              <a:gd name="connsiteX66" fmla="*/ 6961481 w 11588489"/>
              <a:gd name="connsiteY66" fmla="*/ 1492934 h 3069750"/>
              <a:gd name="connsiteX67" fmla="*/ 6245761 w 11588489"/>
              <a:gd name="connsiteY67" fmla="*/ 777215 h 3069750"/>
              <a:gd name="connsiteX68" fmla="*/ 5400039 w 11588489"/>
              <a:gd name="connsiteY68" fmla="*/ 46123 h 3069750"/>
              <a:gd name="connsiteX69" fmla="*/ 6115758 w 11588489"/>
              <a:gd name="connsiteY69" fmla="*/ 761842 h 3069750"/>
              <a:gd name="connsiteX70" fmla="*/ 5400040 w 11588489"/>
              <a:gd name="connsiteY70" fmla="*/ 1477561 h 3069750"/>
              <a:gd name="connsiteX71" fmla="*/ 4684320 w 11588489"/>
              <a:gd name="connsiteY71" fmla="*/ 761841 h 3069750"/>
              <a:gd name="connsiteX72" fmla="*/ 3838601 w 11588489"/>
              <a:gd name="connsiteY72" fmla="*/ 30748 h 3069750"/>
              <a:gd name="connsiteX73" fmla="*/ 4554317 w 11588489"/>
              <a:gd name="connsiteY73" fmla="*/ 746468 h 3069750"/>
              <a:gd name="connsiteX74" fmla="*/ 3838601 w 11588489"/>
              <a:gd name="connsiteY74" fmla="*/ 1462185 h 3069750"/>
              <a:gd name="connsiteX75" fmla="*/ 3122882 w 11588489"/>
              <a:gd name="connsiteY75" fmla="*/ 746466 h 3069750"/>
              <a:gd name="connsiteX76" fmla="*/ 2277161 w 11588489"/>
              <a:gd name="connsiteY76" fmla="*/ 15374 h 3069750"/>
              <a:gd name="connsiteX77" fmla="*/ 2992879 w 11588489"/>
              <a:gd name="connsiteY77" fmla="*/ 731094 h 3069750"/>
              <a:gd name="connsiteX78" fmla="*/ 2277161 w 11588489"/>
              <a:gd name="connsiteY78" fmla="*/ 1446812 h 3069750"/>
              <a:gd name="connsiteX79" fmla="*/ 1561440 w 11588489"/>
              <a:gd name="connsiteY79" fmla="*/ 731092 h 3069750"/>
              <a:gd name="connsiteX80" fmla="*/ 715719 w 11588489"/>
              <a:gd name="connsiteY80" fmla="*/ 0 h 3069750"/>
              <a:gd name="connsiteX81" fmla="*/ 1431439 w 11588489"/>
              <a:gd name="connsiteY81" fmla="*/ 715719 h 3069750"/>
              <a:gd name="connsiteX82" fmla="*/ 715719 w 11588489"/>
              <a:gd name="connsiteY82" fmla="*/ 1431438 h 3069750"/>
              <a:gd name="connsiteX83" fmla="*/ 0 w 11588489"/>
              <a:gd name="connsiteY83" fmla="*/ 715719 h 306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88489" h="3069750">
                <a:moveTo>
                  <a:pt x="8538295" y="1638313"/>
                </a:moveTo>
                <a:lnTo>
                  <a:pt x="9254015" y="2354032"/>
                </a:lnTo>
                <a:lnTo>
                  <a:pt x="8538297" y="3069750"/>
                </a:lnTo>
                <a:lnTo>
                  <a:pt x="7822577" y="2354032"/>
                </a:lnTo>
                <a:close/>
                <a:moveTo>
                  <a:pt x="10099736" y="1634131"/>
                </a:moveTo>
                <a:lnTo>
                  <a:pt x="10815454" y="2349850"/>
                </a:lnTo>
                <a:lnTo>
                  <a:pt x="10099737" y="3065568"/>
                </a:lnTo>
                <a:lnTo>
                  <a:pt x="9384018" y="2349849"/>
                </a:lnTo>
                <a:close/>
                <a:moveTo>
                  <a:pt x="6976855" y="1622938"/>
                </a:moveTo>
                <a:lnTo>
                  <a:pt x="7692574" y="2338658"/>
                </a:lnTo>
                <a:lnTo>
                  <a:pt x="6976856" y="3054377"/>
                </a:lnTo>
                <a:lnTo>
                  <a:pt x="6261136" y="2338657"/>
                </a:lnTo>
                <a:close/>
                <a:moveTo>
                  <a:pt x="5415414" y="1607564"/>
                </a:moveTo>
                <a:lnTo>
                  <a:pt x="6131134" y="2323284"/>
                </a:lnTo>
                <a:lnTo>
                  <a:pt x="5415415" y="3039002"/>
                </a:lnTo>
                <a:lnTo>
                  <a:pt x="4699696" y="2323283"/>
                </a:lnTo>
                <a:close/>
                <a:moveTo>
                  <a:pt x="3853976" y="1592191"/>
                </a:moveTo>
                <a:lnTo>
                  <a:pt x="4569692" y="2307910"/>
                </a:lnTo>
                <a:lnTo>
                  <a:pt x="3853976" y="3023628"/>
                </a:lnTo>
                <a:lnTo>
                  <a:pt x="3138256" y="2307910"/>
                </a:lnTo>
                <a:close/>
                <a:moveTo>
                  <a:pt x="2292535" y="1576817"/>
                </a:moveTo>
                <a:lnTo>
                  <a:pt x="3008253" y="2292536"/>
                </a:lnTo>
                <a:lnTo>
                  <a:pt x="2292536" y="3008255"/>
                </a:lnTo>
                <a:lnTo>
                  <a:pt x="1576817" y="2292535"/>
                </a:lnTo>
                <a:close/>
                <a:moveTo>
                  <a:pt x="731094" y="1561441"/>
                </a:moveTo>
                <a:lnTo>
                  <a:pt x="1446815" y="2277160"/>
                </a:lnTo>
                <a:lnTo>
                  <a:pt x="731095" y="2992879"/>
                </a:lnTo>
                <a:lnTo>
                  <a:pt x="15375" y="2277159"/>
                </a:lnTo>
                <a:close/>
                <a:moveTo>
                  <a:pt x="10872769" y="861096"/>
                </a:moveTo>
                <a:lnTo>
                  <a:pt x="11588489" y="1576815"/>
                </a:lnTo>
                <a:lnTo>
                  <a:pt x="10872770" y="2292534"/>
                </a:lnTo>
                <a:lnTo>
                  <a:pt x="10157052" y="1576814"/>
                </a:lnTo>
                <a:close/>
                <a:moveTo>
                  <a:pt x="7749888" y="849905"/>
                </a:moveTo>
                <a:lnTo>
                  <a:pt x="8465606" y="1565624"/>
                </a:lnTo>
                <a:lnTo>
                  <a:pt x="7749889" y="2281343"/>
                </a:lnTo>
                <a:lnTo>
                  <a:pt x="7034169" y="1565624"/>
                </a:lnTo>
                <a:close/>
                <a:moveTo>
                  <a:pt x="9311327" y="845723"/>
                </a:moveTo>
                <a:lnTo>
                  <a:pt x="10027046" y="1561442"/>
                </a:lnTo>
                <a:lnTo>
                  <a:pt x="9311329" y="2277161"/>
                </a:lnTo>
                <a:lnTo>
                  <a:pt x="8595610" y="1561441"/>
                </a:lnTo>
                <a:close/>
                <a:moveTo>
                  <a:pt x="6188447" y="834531"/>
                </a:moveTo>
                <a:lnTo>
                  <a:pt x="6904166" y="1550250"/>
                </a:lnTo>
                <a:lnTo>
                  <a:pt x="6188447" y="2265969"/>
                </a:lnTo>
                <a:lnTo>
                  <a:pt x="5472728" y="1550249"/>
                </a:lnTo>
                <a:close/>
                <a:moveTo>
                  <a:pt x="4627006" y="819156"/>
                </a:moveTo>
                <a:lnTo>
                  <a:pt x="5342726" y="1534875"/>
                </a:lnTo>
                <a:lnTo>
                  <a:pt x="4627008" y="2250595"/>
                </a:lnTo>
                <a:lnTo>
                  <a:pt x="3911289" y="1534875"/>
                </a:lnTo>
                <a:close/>
                <a:moveTo>
                  <a:pt x="3065568" y="803783"/>
                </a:moveTo>
                <a:lnTo>
                  <a:pt x="3781287" y="1519502"/>
                </a:lnTo>
                <a:lnTo>
                  <a:pt x="3065567" y="2235221"/>
                </a:lnTo>
                <a:lnTo>
                  <a:pt x="2349849" y="1519502"/>
                </a:lnTo>
                <a:close/>
                <a:moveTo>
                  <a:pt x="1504128" y="788408"/>
                </a:moveTo>
                <a:lnTo>
                  <a:pt x="2219846" y="1504127"/>
                </a:lnTo>
                <a:lnTo>
                  <a:pt x="1504128" y="2219847"/>
                </a:lnTo>
                <a:lnTo>
                  <a:pt x="788409" y="1504127"/>
                </a:lnTo>
                <a:close/>
                <a:moveTo>
                  <a:pt x="8522921" y="76872"/>
                </a:moveTo>
                <a:lnTo>
                  <a:pt x="9238640" y="792590"/>
                </a:lnTo>
                <a:lnTo>
                  <a:pt x="8522921" y="1508309"/>
                </a:lnTo>
                <a:lnTo>
                  <a:pt x="7807202" y="792589"/>
                </a:lnTo>
                <a:close/>
                <a:moveTo>
                  <a:pt x="10084360" y="72688"/>
                </a:moveTo>
                <a:lnTo>
                  <a:pt x="10800080" y="788407"/>
                </a:lnTo>
                <a:lnTo>
                  <a:pt x="10084362" y="1504125"/>
                </a:lnTo>
                <a:lnTo>
                  <a:pt x="9368642" y="788406"/>
                </a:lnTo>
                <a:close/>
                <a:moveTo>
                  <a:pt x="6961480" y="61496"/>
                </a:moveTo>
                <a:lnTo>
                  <a:pt x="7677199" y="777215"/>
                </a:lnTo>
                <a:lnTo>
                  <a:pt x="6961481" y="1492934"/>
                </a:lnTo>
                <a:lnTo>
                  <a:pt x="6245761" y="777215"/>
                </a:lnTo>
                <a:close/>
                <a:moveTo>
                  <a:pt x="5400039" y="46123"/>
                </a:moveTo>
                <a:lnTo>
                  <a:pt x="6115758" y="761842"/>
                </a:lnTo>
                <a:lnTo>
                  <a:pt x="5400040" y="1477561"/>
                </a:lnTo>
                <a:lnTo>
                  <a:pt x="4684320" y="761841"/>
                </a:lnTo>
                <a:close/>
                <a:moveTo>
                  <a:pt x="3838601" y="30748"/>
                </a:moveTo>
                <a:lnTo>
                  <a:pt x="4554317" y="746468"/>
                </a:lnTo>
                <a:lnTo>
                  <a:pt x="3838601" y="1462185"/>
                </a:lnTo>
                <a:lnTo>
                  <a:pt x="3122882" y="746466"/>
                </a:lnTo>
                <a:close/>
                <a:moveTo>
                  <a:pt x="2277161" y="15374"/>
                </a:moveTo>
                <a:lnTo>
                  <a:pt x="2992879" y="731094"/>
                </a:lnTo>
                <a:lnTo>
                  <a:pt x="2277161" y="1446812"/>
                </a:lnTo>
                <a:lnTo>
                  <a:pt x="1561440" y="731092"/>
                </a:lnTo>
                <a:close/>
                <a:moveTo>
                  <a:pt x="715719" y="0"/>
                </a:moveTo>
                <a:lnTo>
                  <a:pt x="1431439" y="715719"/>
                </a:lnTo>
                <a:lnTo>
                  <a:pt x="715719" y="1431438"/>
                </a:lnTo>
                <a:lnTo>
                  <a:pt x="0" y="715719"/>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7" r:id="rId6"/>
    <p:sldLayoutId id="2147483678" r:id="rId7"/>
    <p:sldLayoutId id="2147483679" r:id="rId8"/>
    <p:sldLayoutId id="2147483680" r:id="rId9"/>
    <p:sldLayoutId id="2147483690" r:id="rId10"/>
    <p:sldLayoutId id="2147483682" r:id="rId11"/>
    <p:sldLayoutId id="2147483683" r:id="rId12"/>
    <p:sldLayoutId id="2147483684" r:id="rId13"/>
    <p:sldLayoutId id="2147483691" r:id="rId14"/>
    <p:sldLayoutId id="2147483686" r:id="rId15"/>
    <p:sldLayoutId id="2147483689" r:id="rId16"/>
    <p:sldLayoutId id="2147483687" r:id="rId17"/>
    <p:sldLayoutId id="2147483688" r:id="rId18"/>
    <p:sldLayoutId id="2147483671" r:id="rId19"/>
    <p:sldLayoutId id="214748367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11/13/2020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13052276"/>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3" r:id="rId20"/>
    <p:sldLayoutId id="2147483714" r:id="rId21"/>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2249670" y="1518177"/>
            <a:ext cx="6455979" cy="4247317"/>
          </a:xfrm>
          <a:prstGeom prst="rect">
            <a:avLst/>
          </a:prstGeom>
          <a:noFill/>
          <a:effectLst>
            <a:outerShdw blurRad="50800" dist="38100" dir="2700000" algn="tl" rotWithShape="0">
              <a:prstClr val="black">
                <a:alpha val="40000"/>
              </a:prstClr>
            </a:outerShdw>
          </a:effectLst>
        </p:spPr>
        <p:txBody>
          <a:bodyPr wrap="square" rtlCol="0" anchor="ctr">
            <a:spAutoFit/>
          </a:bodyPr>
          <a:lstStyle/>
          <a:p>
            <a:pPr algn="ctr"/>
            <a:r>
              <a:rPr lang="en-US" sz="5400" b="1" dirty="0">
                <a:solidFill>
                  <a:schemeClr val="tx2">
                    <a:lumMod val="10000"/>
                  </a:schemeClr>
                </a:solidFill>
                <a:latin typeface="+mj-lt"/>
              </a:rPr>
              <a:t>Picking Right Location For a New Restaurant in Berlin</a:t>
            </a:r>
          </a:p>
          <a:p>
            <a:pPr algn="r"/>
            <a:endParaRPr lang="ko-KR" altLang="en-US" sz="5400" dirty="0">
              <a:solidFill>
                <a:schemeClr val="bg1">
                  <a:lumMod val="95000"/>
                  <a:lumOff val="5000"/>
                </a:schemeClr>
              </a:solidFill>
              <a:latin typeface="+mj-lt"/>
              <a:cs typeface="Arial" pitchFamily="34" charset="0"/>
            </a:endParaRPr>
          </a:p>
        </p:txBody>
      </p:sp>
    </p:spTree>
    <p:extLst>
      <p:ext uri="{BB962C8B-B14F-4D97-AF65-F5344CB8AC3E}">
        <p14:creationId xmlns:p14="http://schemas.microsoft.com/office/powerpoint/2010/main" val="16825057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8">
                                            <p:txEl>
                                              <p:pRg st="0" end="0"/>
                                            </p:txEl>
                                          </p:spTgt>
                                        </p:tgtEl>
                                        <p:attrNameLst>
                                          <p:attrName>style.color</p:attrName>
                                        </p:attrNameLst>
                                      </p:cBhvr>
                                      <p:by>
                                        <p:hsl h="0" s="-70588" l="0"/>
                                      </p:by>
                                    </p:animClr>
                                    <p:animClr clrSpc="hsl" dir="cw">
                                      <p:cBhvr>
                                        <p:cTn id="7" dur="500" fill="hold"/>
                                        <p:tgtEl>
                                          <p:spTgt spid="8">
                                            <p:txEl>
                                              <p:pRg st="0" end="0"/>
                                            </p:txEl>
                                          </p:spTgt>
                                        </p:tgtEl>
                                        <p:attrNameLst>
                                          <p:attrName>fillcolor</p:attrName>
                                        </p:attrNameLst>
                                      </p:cBhvr>
                                      <p:by>
                                        <p:hsl h="0" s="-70588" l="0"/>
                                      </p:by>
                                    </p:animClr>
                                    <p:animClr clrSpc="hsl" dir="cw">
                                      <p:cBhvr>
                                        <p:cTn id="8" dur="500" fill="hold"/>
                                        <p:tgtEl>
                                          <p:spTgt spid="8">
                                            <p:txEl>
                                              <p:pRg st="0" end="0"/>
                                            </p:txEl>
                                          </p:spTgt>
                                        </p:tgtEl>
                                        <p:attrNameLst>
                                          <p:attrName>stroke.color</p:attrName>
                                        </p:attrNameLst>
                                      </p:cBhvr>
                                      <p:by>
                                        <p:hsl h="0" s="-70588" l="0"/>
                                      </p:by>
                                    </p:animClr>
                                    <p:set>
                                      <p:cBhvr>
                                        <p:cTn id="9" dur="500" fill="hold"/>
                                        <p:tgtEl>
                                          <p:spTgt spid="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51613A-D42A-4B1D-82E8-E160C721412A}"/>
              </a:ext>
            </a:extLst>
          </p:cNvPr>
          <p:cNvSpPr txBox="1"/>
          <p:nvPr/>
        </p:nvSpPr>
        <p:spPr>
          <a:xfrm>
            <a:off x="242395" y="130644"/>
            <a:ext cx="6097314" cy="830997"/>
          </a:xfrm>
          <a:prstGeom prst="rect">
            <a:avLst/>
          </a:prstGeom>
          <a:noFill/>
        </p:spPr>
        <p:txBody>
          <a:bodyPr wrap="square">
            <a:spAutoFit/>
          </a:bodyPr>
          <a:lstStyle/>
          <a:p>
            <a:r>
              <a:rPr lang="en-US" altLang="ko-KR" sz="4800" b="1" dirty="0">
                <a:solidFill>
                  <a:schemeClr val="accent2"/>
                </a:solidFill>
                <a:latin typeface="+mj-lt"/>
                <a:cs typeface="Arial" pitchFamily="34" charset="0"/>
              </a:rPr>
              <a:t>RESULTS</a:t>
            </a:r>
            <a:endParaRPr lang="ko-KR" altLang="en-US" sz="4800" b="1" dirty="0">
              <a:solidFill>
                <a:schemeClr val="accent2"/>
              </a:solidFill>
              <a:latin typeface="+mj-lt"/>
              <a:cs typeface="Arial" pitchFamily="34" charset="0"/>
            </a:endParaRPr>
          </a:p>
        </p:txBody>
      </p:sp>
      <p:pic>
        <p:nvPicPr>
          <p:cNvPr id="31" name="Picture 30">
            <a:extLst>
              <a:ext uri="{FF2B5EF4-FFF2-40B4-BE49-F238E27FC236}">
                <a16:creationId xmlns:a16="http://schemas.microsoft.com/office/drawing/2014/main" id="{9F4E2FD7-B791-4982-B76D-D5BA60CF5B93}"/>
              </a:ext>
            </a:extLst>
          </p:cNvPr>
          <p:cNvPicPr/>
          <p:nvPr/>
        </p:nvPicPr>
        <p:blipFill>
          <a:blip r:embed="rId2"/>
          <a:stretch>
            <a:fillRect/>
          </a:stretch>
        </p:blipFill>
        <p:spPr>
          <a:xfrm>
            <a:off x="789590" y="1864380"/>
            <a:ext cx="5002924" cy="2203122"/>
          </a:xfrm>
          <a:prstGeom prst="rect">
            <a:avLst/>
          </a:prstGeom>
        </p:spPr>
      </p:pic>
      <p:sp>
        <p:nvSpPr>
          <p:cNvPr id="32" name="TextBox 31">
            <a:extLst>
              <a:ext uri="{FF2B5EF4-FFF2-40B4-BE49-F238E27FC236}">
                <a16:creationId xmlns:a16="http://schemas.microsoft.com/office/drawing/2014/main" id="{9D805A8D-7520-4C74-9ADF-FC79ADAE2A43}"/>
              </a:ext>
            </a:extLst>
          </p:cNvPr>
          <p:cNvSpPr txBox="1"/>
          <p:nvPr/>
        </p:nvSpPr>
        <p:spPr>
          <a:xfrm>
            <a:off x="898634" y="1166648"/>
            <a:ext cx="3846787" cy="369332"/>
          </a:xfrm>
          <a:prstGeom prst="rect">
            <a:avLst/>
          </a:prstGeom>
          <a:noFill/>
        </p:spPr>
        <p:txBody>
          <a:bodyPr wrap="square" rtlCol="0">
            <a:spAutoFit/>
          </a:bodyPr>
          <a:lstStyle/>
          <a:p>
            <a:r>
              <a:rPr lang="en-US" dirty="0"/>
              <a:t>Cluster 0</a:t>
            </a:r>
          </a:p>
        </p:txBody>
      </p:sp>
      <p:pic>
        <p:nvPicPr>
          <p:cNvPr id="33" name="Picture 32">
            <a:extLst>
              <a:ext uri="{FF2B5EF4-FFF2-40B4-BE49-F238E27FC236}">
                <a16:creationId xmlns:a16="http://schemas.microsoft.com/office/drawing/2014/main" id="{AE64AA84-87D1-45B6-B544-DD0723BBABC9}"/>
              </a:ext>
            </a:extLst>
          </p:cNvPr>
          <p:cNvPicPr/>
          <p:nvPr/>
        </p:nvPicPr>
        <p:blipFill>
          <a:blip r:embed="rId3"/>
          <a:stretch>
            <a:fillRect/>
          </a:stretch>
        </p:blipFill>
        <p:spPr>
          <a:xfrm>
            <a:off x="4803227" y="5359914"/>
            <a:ext cx="6858000" cy="1209040"/>
          </a:xfrm>
          <a:prstGeom prst="rect">
            <a:avLst/>
          </a:prstGeom>
        </p:spPr>
      </p:pic>
      <p:sp>
        <p:nvSpPr>
          <p:cNvPr id="35" name="TextBox 34">
            <a:extLst>
              <a:ext uri="{FF2B5EF4-FFF2-40B4-BE49-F238E27FC236}">
                <a16:creationId xmlns:a16="http://schemas.microsoft.com/office/drawing/2014/main" id="{35F610B9-18CF-4415-AC07-17B3DF5ED598}"/>
              </a:ext>
            </a:extLst>
          </p:cNvPr>
          <p:cNvSpPr txBox="1"/>
          <p:nvPr/>
        </p:nvSpPr>
        <p:spPr>
          <a:xfrm>
            <a:off x="5675587" y="4785575"/>
            <a:ext cx="6117020" cy="369332"/>
          </a:xfrm>
          <a:prstGeom prst="rect">
            <a:avLst/>
          </a:prstGeom>
          <a:noFill/>
        </p:spPr>
        <p:txBody>
          <a:bodyPr wrap="square">
            <a:spAutoFit/>
          </a:bodyPr>
          <a:lstStyle/>
          <a:p>
            <a:r>
              <a:rPr lang="en-US" dirty="0"/>
              <a:t>Cluster 1</a:t>
            </a:r>
          </a:p>
        </p:txBody>
      </p:sp>
    </p:spTree>
    <p:extLst>
      <p:ext uri="{BB962C8B-B14F-4D97-AF65-F5344CB8AC3E}">
        <p14:creationId xmlns:p14="http://schemas.microsoft.com/office/powerpoint/2010/main" val="4201278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EA7417B-6EA7-4CC0-ABE8-6837BCCC9A85}"/>
              </a:ext>
            </a:extLst>
          </p:cNvPr>
          <p:cNvSpPr txBox="1"/>
          <p:nvPr/>
        </p:nvSpPr>
        <p:spPr>
          <a:xfrm>
            <a:off x="250278" y="621663"/>
            <a:ext cx="7545770" cy="1569660"/>
          </a:xfrm>
          <a:prstGeom prst="rect">
            <a:avLst/>
          </a:prstGeom>
          <a:noFill/>
        </p:spPr>
        <p:txBody>
          <a:bodyPr wrap="square">
            <a:spAutoFit/>
          </a:bodyPr>
          <a:lstStyle/>
          <a:p>
            <a:r>
              <a:rPr lang="en-US" sz="2400" dirty="0">
                <a:effectLst/>
                <a:latin typeface="Calibri" panose="020F0502020204030204" pitchFamily="34" charset="0"/>
                <a:ea typeface="Times New Roman" panose="02020603050405020304" pitchFamily="18" charset="0"/>
                <a:cs typeface="Iskoola Pota" panose="020B0502040204020203" pitchFamily="34" charset="0"/>
              </a:rPr>
              <a:t>Based on cluster details , we can advise businessman to open new restaurant in boroughs which are related to cluster 0. There are lots of similar places in this cluster and will have a potential location for a new restaurant</a:t>
            </a:r>
            <a:endParaRPr lang="en-US" sz="2400" dirty="0"/>
          </a:p>
        </p:txBody>
      </p:sp>
      <p:pic>
        <p:nvPicPr>
          <p:cNvPr id="11" name="Picture 10">
            <a:extLst>
              <a:ext uri="{FF2B5EF4-FFF2-40B4-BE49-F238E27FC236}">
                <a16:creationId xmlns:a16="http://schemas.microsoft.com/office/drawing/2014/main" id="{DB568752-4CCF-4E91-9C1C-5788809CDBBC}"/>
              </a:ext>
            </a:extLst>
          </p:cNvPr>
          <p:cNvPicPr/>
          <p:nvPr/>
        </p:nvPicPr>
        <p:blipFill>
          <a:blip r:embed="rId2"/>
          <a:stretch>
            <a:fillRect/>
          </a:stretch>
        </p:blipFill>
        <p:spPr>
          <a:xfrm>
            <a:off x="381000" y="2487831"/>
            <a:ext cx="6858000" cy="41052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98161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F654F4D-F108-4CAF-8AB1-3DB28AFC168F}"/>
              </a:ext>
            </a:extLst>
          </p:cNvPr>
          <p:cNvSpPr>
            <a:spLocks noChangeAspect="1"/>
          </p:cNvSpPr>
          <p:nvPr/>
        </p:nvSpPr>
        <p:spPr>
          <a:xfrm>
            <a:off x="1031377" y="5265096"/>
            <a:ext cx="731520" cy="731520"/>
          </a:xfrm>
          <a:prstGeom prst="ellipse">
            <a:avLst/>
          </a:prstGeom>
          <a:solidFill>
            <a:schemeClr val="accent1"/>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41" name="Oval 40">
            <a:extLst>
              <a:ext uri="{FF2B5EF4-FFF2-40B4-BE49-F238E27FC236}">
                <a16:creationId xmlns:a16="http://schemas.microsoft.com/office/drawing/2014/main" id="{8BE36F76-D2BE-497D-8914-7AFC95730D1C}"/>
              </a:ext>
            </a:extLst>
          </p:cNvPr>
          <p:cNvSpPr>
            <a:spLocks noChangeAspect="1"/>
          </p:cNvSpPr>
          <p:nvPr/>
        </p:nvSpPr>
        <p:spPr>
          <a:xfrm>
            <a:off x="1031377" y="3846604"/>
            <a:ext cx="731520" cy="731520"/>
          </a:xfrm>
          <a:prstGeom prst="ellipse">
            <a:avLst/>
          </a:prstGeom>
          <a:solidFill>
            <a:schemeClr val="accent2"/>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42" name="Oval 41">
            <a:extLst>
              <a:ext uri="{FF2B5EF4-FFF2-40B4-BE49-F238E27FC236}">
                <a16:creationId xmlns:a16="http://schemas.microsoft.com/office/drawing/2014/main" id="{63B4B8F6-0F00-4191-BFA5-C95FB9116A68}"/>
              </a:ext>
            </a:extLst>
          </p:cNvPr>
          <p:cNvSpPr>
            <a:spLocks noChangeAspect="1"/>
          </p:cNvSpPr>
          <p:nvPr/>
        </p:nvSpPr>
        <p:spPr>
          <a:xfrm>
            <a:off x="1031377" y="2428112"/>
            <a:ext cx="731520" cy="731520"/>
          </a:xfrm>
          <a:prstGeom prst="ellipse">
            <a:avLst/>
          </a:prstGeom>
          <a:solidFill>
            <a:schemeClr val="accent3"/>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43" name="Oval 42">
            <a:extLst>
              <a:ext uri="{FF2B5EF4-FFF2-40B4-BE49-F238E27FC236}">
                <a16:creationId xmlns:a16="http://schemas.microsoft.com/office/drawing/2014/main" id="{0A380ED6-DA31-4C6C-B2C6-C7A67553DF44}"/>
              </a:ext>
            </a:extLst>
          </p:cNvPr>
          <p:cNvSpPr>
            <a:spLocks noChangeAspect="1"/>
          </p:cNvSpPr>
          <p:nvPr/>
        </p:nvSpPr>
        <p:spPr>
          <a:xfrm>
            <a:off x="1031377" y="1009620"/>
            <a:ext cx="731520" cy="731520"/>
          </a:xfrm>
          <a:prstGeom prst="ellipse">
            <a:avLst/>
          </a:prstGeom>
          <a:solidFill>
            <a:schemeClr val="accent4"/>
          </a:solidFill>
          <a:ln w="63500">
            <a:no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6" name="TextBox 5">
            <a:extLst>
              <a:ext uri="{FF2B5EF4-FFF2-40B4-BE49-F238E27FC236}">
                <a16:creationId xmlns:a16="http://schemas.microsoft.com/office/drawing/2014/main" id="{35A25C86-7A5C-4E66-B3DF-3F5C6A2A525F}"/>
              </a:ext>
            </a:extLst>
          </p:cNvPr>
          <p:cNvSpPr txBox="1"/>
          <p:nvPr/>
        </p:nvSpPr>
        <p:spPr>
          <a:xfrm>
            <a:off x="1045444" y="1073455"/>
            <a:ext cx="703386" cy="603851"/>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grpSp>
        <p:nvGrpSpPr>
          <p:cNvPr id="12" name="Group 11">
            <a:extLst>
              <a:ext uri="{FF2B5EF4-FFF2-40B4-BE49-F238E27FC236}">
                <a16:creationId xmlns:a16="http://schemas.microsoft.com/office/drawing/2014/main" id="{E0363591-D1D3-4736-86C7-C511BD7B5943}"/>
              </a:ext>
            </a:extLst>
          </p:cNvPr>
          <p:cNvGrpSpPr/>
          <p:nvPr/>
        </p:nvGrpSpPr>
        <p:grpSpPr>
          <a:xfrm>
            <a:off x="1744896" y="863159"/>
            <a:ext cx="3488745" cy="1024443"/>
            <a:chOff x="1797648" y="951079"/>
            <a:chExt cx="3488745" cy="1024443"/>
          </a:xfrm>
        </p:grpSpPr>
        <p:sp>
          <p:nvSpPr>
            <p:cNvPr id="5" name="TextBox 4">
              <a:extLst>
                <a:ext uri="{FF2B5EF4-FFF2-40B4-BE49-F238E27FC236}">
                  <a16:creationId xmlns:a16="http://schemas.microsoft.com/office/drawing/2014/main" id="{2B5EBC93-637F-43DE-AA99-215F1F635697}"/>
                </a:ext>
              </a:extLst>
            </p:cNvPr>
            <p:cNvSpPr txBox="1"/>
            <p:nvPr/>
          </p:nvSpPr>
          <p:spPr>
            <a:xfrm>
              <a:off x="1797648" y="951079"/>
              <a:ext cx="3488745" cy="338554"/>
            </a:xfrm>
            <a:prstGeom prst="rect">
              <a:avLst/>
            </a:prstGeom>
            <a:noFill/>
          </p:spPr>
          <p:txBody>
            <a:bodyPr wrap="square" lIns="108000" rIns="108000" rtlCol="0">
              <a:spAutoFit/>
            </a:bodyPr>
            <a:lstStyle/>
            <a:p>
              <a:r>
                <a:rPr lang="en-GB" altLang="ko-KR" sz="1600" b="1" dirty="0">
                  <a:solidFill>
                    <a:schemeClr val="accent4"/>
                  </a:solidFill>
                  <a:cs typeface="Arial" pitchFamily="34" charset="0"/>
                </a:rPr>
                <a:t>INTRODUCTION</a:t>
              </a:r>
              <a:endParaRPr lang="ko-KR" altLang="en-US" sz="1600" b="1" dirty="0">
                <a:solidFill>
                  <a:schemeClr val="accent4"/>
                </a:solidFill>
                <a:cs typeface="Arial" pitchFamily="34" charset="0"/>
              </a:endParaRPr>
            </a:p>
          </p:txBody>
        </p:sp>
        <p:sp>
          <p:nvSpPr>
            <p:cNvPr id="7" name="TextBox 6">
              <a:extLst>
                <a:ext uri="{FF2B5EF4-FFF2-40B4-BE49-F238E27FC236}">
                  <a16:creationId xmlns:a16="http://schemas.microsoft.com/office/drawing/2014/main" id="{58AA871C-21A1-460A-87D6-3E145284CEA3}"/>
                </a:ext>
              </a:extLst>
            </p:cNvPr>
            <p:cNvSpPr txBox="1"/>
            <p:nvPr/>
          </p:nvSpPr>
          <p:spPr>
            <a:xfrm>
              <a:off x="2147566" y="1375358"/>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Modern  PowerPoint  Presentation</a:t>
              </a:r>
              <a:endParaRPr lang="ko-KR" altLang="en-US" sz="1200" dirty="0">
                <a:solidFill>
                  <a:schemeClr val="tx1">
                    <a:lumMod val="85000"/>
                    <a:lumOff val="15000"/>
                  </a:schemeClr>
                </a:solidFill>
                <a:cs typeface="Arial" pitchFamily="34" charset="0"/>
              </a:endParaRPr>
            </a:p>
          </p:txBody>
        </p:sp>
        <p:sp>
          <p:nvSpPr>
            <p:cNvPr id="8" name="TextBox 7">
              <a:extLst>
                <a:ext uri="{FF2B5EF4-FFF2-40B4-BE49-F238E27FC236}">
                  <a16:creationId xmlns:a16="http://schemas.microsoft.com/office/drawing/2014/main" id="{486D6D96-DBDB-4A4C-A611-C3EB6CD2BC69}"/>
                </a:ext>
              </a:extLst>
            </p:cNvPr>
            <p:cNvSpPr txBox="1"/>
            <p:nvPr/>
          </p:nvSpPr>
          <p:spPr>
            <a:xfrm>
              <a:off x="2147566" y="1698523"/>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Easy to change colors, photos and Text. </a:t>
              </a:r>
              <a:endParaRPr lang="ko-KR" altLang="en-US" sz="1200" dirty="0">
                <a:solidFill>
                  <a:schemeClr val="tx1">
                    <a:lumMod val="85000"/>
                    <a:lumOff val="15000"/>
                  </a:schemeClr>
                </a:solidFill>
                <a:cs typeface="Arial" pitchFamily="34" charset="0"/>
              </a:endParaRPr>
            </a:p>
          </p:txBody>
        </p:sp>
      </p:grpSp>
      <p:sp>
        <p:nvSpPr>
          <p:cNvPr id="27" name="TextBox 26">
            <a:extLst>
              <a:ext uri="{FF2B5EF4-FFF2-40B4-BE49-F238E27FC236}">
                <a16:creationId xmlns:a16="http://schemas.microsoft.com/office/drawing/2014/main" id="{C923CFBD-C1E3-4E6B-993A-404182D4B789}"/>
              </a:ext>
            </a:extLst>
          </p:cNvPr>
          <p:cNvSpPr txBox="1"/>
          <p:nvPr/>
        </p:nvSpPr>
        <p:spPr>
          <a:xfrm>
            <a:off x="1058633" y="2509807"/>
            <a:ext cx="677008"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grpSp>
        <p:nvGrpSpPr>
          <p:cNvPr id="13" name="Group 12">
            <a:extLst>
              <a:ext uri="{FF2B5EF4-FFF2-40B4-BE49-F238E27FC236}">
                <a16:creationId xmlns:a16="http://schemas.microsoft.com/office/drawing/2014/main" id="{1BF4DB7A-64FF-4E64-B1D0-0635090C5E02}"/>
              </a:ext>
            </a:extLst>
          </p:cNvPr>
          <p:cNvGrpSpPr/>
          <p:nvPr/>
        </p:nvGrpSpPr>
        <p:grpSpPr>
          <a:xfrm>
            <a:off x="1744896" y="2281651"/>
            <a:ext cx="3488745" cy="1024443"/>
            <a:chOff x="1797648" y="2369571"/>
            <a:chExt cx="3488745" cy="1024443"/>
          </a:xfrm>
        </p:grpSpPr>
        <p:sp>
          <p:nvSpPr>
            <p:cNvPr id="26" name="TextBox 25">
              <a:extLst>
                <a:ext uri="{FF2B5EF4-FFF2-40B4-BE49-F238E27FC236}">
                  <a16:creationId xmlns:a16="http://schemas.microsoft.com/office/drawing/2014/main" id="{1854A92E-8346-4D0C-A5A2-5BFB397E6782}"/>
                </a:ext>
              </a:extLst>
            </p:cNvPr>
            <p:cNvSpPr txBox="1"/>
            <p:nvPr/>
          </p:nvSpPr>
          <p:spPr>
            <a:xfrm>
              <a:off x="1797648" y="2369571"/>
              <a:ext cx="3488745" cy="338554"/>
            </a:xfrm>
            <a:prstGeom prst="rect">
              <a:avLst/>
            </a:prstGeom>
            <a:noFill/>
          </p:spPr>
          <p:txBody>
            <a:bodyPr wrap="square" lIns="108000" rIns="108000" rtlCol="0">
              <a:spAutoFit/>
            </a:bodyPr>
            <a:lstStyle/>
            <a:p>
              <a:r>
                <a:rPr lang="en-GB" altLang="ko-KR" sz="1600" b="1" dirty="0">
                  <a:solidFill>
                    <a:schemeClr val="accent3"/>
                  </a:solidFill>
                  <a:cs typeface="Arial" pitchFamily="34" charset="0"/>
                </a:rPr>
                <a:t>PROBLEM DEFINITION</a:t>
              </a:r>
              <a:endParaRPr lang="ko-KR" altLang="en-US" sz="1600" b="1" dirty="0">
                <a:solidFill>
                  <a:schemeClr val="accent3"/>
                </a:solidFill>
                <a:cs typeface="Arial" pitchFamily="34" charset="0"/>
              </a:endParaRPr>
            </a:p>
          </p:txBody>
        </p:sp>
        <p:sp>
          <p:nvSpPr>
            <p:cNvPr id="28" name="TextBox 27">
              <a:extLst>
                <a:ext uri="{FF2B5EF4-FFF2-40B4-BE49-F238E27FC236}">
                  <a16:creationId xmlns:a16="http://schemas.microsoft.com/office/drawing/2014/main" id="{8A7523E8-3947-4F76-AB7B-6F7679084DAE}"/>
                </a:ext>
              </a:extLst>
            </p:cNvPr>
            <p:cNvSpPr txBox="1"/>
            <p:nvPr/>
          </p:nvSpPr>
          <p:spPr>
            <a:xfrm>
              <a:off x="2147566" y="2793850"/>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Modern  PowerPoint  Presentation</a:t>
              </a:r>
              <a:endParaRPr lang="ko-KR" altLang="en-US" sz="1200" dirty="0">
                <a:solidFill>
                  <a:schemeClr val="tx1">
                    <a:lumMod val="85000"/>
                    <a:lumOff val="15000"/>
                  </a:schemeClr>
                </a:solidFill>
                <a:cs typeface="Arial" pitchFamily="34" charset="0"/>
              </a:endParaRPr>
            </a:p>
          </p:txBody>
        </p:sp>
        <p:sp>
          <p:nvSpPr>
            <p:cNvPr id="29" name="TextBox 28">
              <a:extLst>
                <a:ext uri="{FF2B5EF4-FFF2-40B4-BE49-F238E27FC236}">
                  <a16:creationId xmlns:a16="http://schemas.microsoft.com/office/drawing/2014/main" id="{CDEB6086-B998-478F-8A39-643DB3CE4C01}"/>
                </a:ext>
              </a:extLst>
            </p:cNvPr>
            <p:cNvSpPr txBox="1"/>
            <p:nvPr/>
          </p:nvSpPr>
          <p:spPr>
            <a:xfrm>
              <a:off x="2147566" y="3117015"/>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Easy to change colors, photos and Text. </a:t>
              </a:r>
              <a:endParaRPr lang="ko-KR" altLang="en-US" sz="1200" dirty="0">
                <a:solidFill>
                  <a:schemeClr val="tx1">
                    <a:lumMod val="85000"/>
                    <a:lumOff val="15000"/>
                  </a:schemeClr>
                </a:solidFill>
                <a:cs typeface="Arial" pitchFamily="34" charset="0"/>
              </a:endParaRPr>
            </a:p>
          </p:txBody>
        </p:sp>
      </p:grpSp>
      <p:sp>
        <p:nvSpPr>
          <p:cNvPr id="32" name="TextBox 31">
            <a:extLst>
              <a:ext uri="{FF2B5EF4-FFF2-40B4-BE49-F238E27FC236}">
                <a16:creationId xmlns:a16="http://schemas.microsoft.com/office/drawing/2014/main" id="{4195E2AD-CAFD-4C4A-98B7-839F252369A1}"/>
              </a:ext>
            </a:extLst>
          </p:cNvPr>
          <p:cNvSpPr txBox="1"/>
          <p:nvPr/>
        </p:nvSpPr>
        <p:spPr>
          <a:xfrm>
            <a:off x="1058633" y="3927084"/>
            <a:ext cx="677008"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grpSp>
        <p:nvGrpSpPr>
          <p:cNvPr id="15" name="Group 14">
            <a:extLst>
              <a:ext uri="{FF2B5EF4-FFF2-40B4-BE49-F238E27FC236}">
                <a16:creationId xmlns:a16="http://schemas.microsoft.com/office/drawing/2014/main" id="{A991A358-9046-435D-908D-8876A462A0C4}"/>
              </a:ext>
            </a:extLst>
          </p:cNvPr>
          <p:cNvGrpSpPr/>
          <p:nvPr/>
        </p:nvGrpSpPr>
        <p:grpSpPr>
          <a:xfrm>
            <a:off x="1744896" y="3700143"/>
            <a:ext cx="3488745" cy="1024443"/>
            <a:chOff x="1797648" y="3788063"/>
            <a:chExt cx="3488745" cy="1024443"/>
          </a:xfrm>
        </p:grpSpPr>
        <p:sp>
          <p:nvSpPr>
            <p:cNvPr id="31" name="TextBox 30">
              <a:extLst>
                <a:ext uri="{FF2B5EF4-FFF2-40B4-BE49-F238E27FC236}">
                  <a16:creationId xmlns:a16="http://schemas.microsoft.com/office/drawing/2014/main" id="{7C0C08B3-87F5-48A0-BECD-74056410F394}"/>
                </a:ext>
              </a:extLst>
            </p:cNvPr>
            <p:cNvSpPr txBox="1"/>
            <p:nvPr/>
          </p:nvSpPr>
          <p:spPr>
            <a:xfrm>
              <a:off x="1797648" y="3788063"/>
              <a:ext cx="3488745" cy="338554"/>
            </a:xfrm>
            <a:prstGeom prst="rect">
              <a:avLst/>
            </a:prstGeom>
            <a:noFill/>
          </p:spPr>
          <p:txBody>
            <a:bodyPr wrap="square" lIns="108000" rIns="108000" rtlCol="0">
              <a:spAutoFit/>
            </a:bodyPr>
            <a:lstStyle/>
            <a:p>
              <a:r>
                <a:rPr lang="en-GB" altLang="ko-KR" sz="1600" b="1" dirty="0">
                  <a:solidFill>
                    <a:schemeClr val="accent2"/>
                  </a:solidFill>
                  <a:cs typeface="Arial" pitchFamily="34" charset="0"/>
                </a:rPr>
                <a:t>METHODOLOGY</a:t>
              </a:r>
              <a:endParaRPr lang="ko-KR" altLang="en-US" sz="1600" b="1" dirty="0">
                <a:solidFill>
                  <a:schemeClr val="accent2"/>
                </a:solidFill>
                <a:cs typeface="Arial" pitchFamily="34" charset="0"/>
              </a:endParaRPr>
            </a:p>
          </p:txBody>
        </p:sp>
        <p:sp>
          <p:nvSpPr>
            <p:cNvPr id="33" name="TextBox 32">
              <a:extLst>
                <a:ext uri="{FF2B5EF4-FFF2-40B4-BE49-F238E27FC236}">
                  <a16:creationId xmlns:a16="http://schemas.microsoft.com/office/drawing/2014/main" id="{4C9ABFC1-E8ED-48CB-91D0-07B400CD552F}"/>
                </a:ext>
              </a:extLst>
            </p:cNvPr>
            <p:cNvSpPr txBox="1"/>
            <p:nvPr/>
          </p:nvSpPr>
          <p:spPr>
            <a:xfrm>
              <a:off x="2147566" y="4212342"/>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Modern  PowerPoint  Presentation</a:t>
              </a:r>
              <a:endParaRPr lang="ko-KR" altLang="en-US" sz="1200" dirty="0">
                <a:solidFill>
                  <a:schemeClr val="tx1">
                    <a:lumMod val="85000"/>
                    <a:lumOff val="15000"/>
                  </a:schemeClr>
                </a:solidFill>
                <a:cs typeface="Arial" pitchFamily="34" charset="0"/>
              </a:endParaRPr>
            </a:p>
          </p:txBody>
        </p:sp>
        <p:sp>
          <p:nvSpPr>
            <p:cNvPr id="34" name="TextBox 33">
              <a:extLst>
                <a:ext uri="{FF2B5EF4-FFF2-40B4-BE49-F238E27FC236}">
                  <a16:creationId xmlns:a16="http://schemas.microsoft.com/office/drawing/2014/main" id="{349860C6-8759-48A8-98FE-AB15861A4359}"/>
                </a:ext>
              </a:extLst>
            </p:cNvPr>
            <p:cNvSpPr txBox="1"/>
            <p:nvPr/>
          </p:nvSpPr>
          <p:spPr>
            <a:xfrm>
              <a:off x="2147566" y="4535507"/>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Easy to change colors, photos and Text. </a:t>
              </a:r>
              <a:endParaRPr lang="ko-KR" altLang="en-US" sz="1200" dirty="0">
                <a:solidFill>
                  <a:schemeClr val="tx1">
                    <a:lumMod val="85000"/>
                    <a:lumOff val="15000"/>
                  </a:schemeClr>
                </a:solidFill>
                <a:cs typeface="Arial" pitchFamily="34" charset="0"/>
              </a:endParaRPr>
            </a:p>
          </p:txBody>
        </p:sp>
      </p:grpSp>
      <p:sp>
        <p:nvSpPr>
          <p:cNvPr id="37" name="TextBox 36">
            <a:extLst>
              <a:ext uri="{FF2B5EF4-FFF2-40B4-BE49-F238E27FC236}">
                <a16:creationId xmlns:a16="http://schemas.microsoft.com/office/drawing/2014/main" id="{CF721E81-7534-403C-B896-4A52FCEA4F75}"/>
              </a:ext>
            </a:extLst>
          </p:cNvPr>
          <p:cNvSpPr txBox="1"/>
          <p:nvPr/>
        </p:nvSpPr>
        <p:spPr>
          <a:xfrm>
            <a:off x="1058633" y="5344360"/>
            <a:ext cx="677008"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04</a:t>
            </a:r>
            <a:endParaRPr lang="ko-KR" altLang="en-US" sz="3200" b="1" dirty="0">
              <a:solidFill>
                <a:schemeClr val="bg1"/>
              </a:solidFill>
              <a:cs typeface="Arial" pitchFamily="34" charset="0"/>
            </a:endParaRPr>
          </a:p>
        </p:txBody>
      </p:sp>
      <p:sp>
        <p:nvSpPr>
          <p:cNvPr id="36" name="TextBox 35">
            <a:extLst>
              <a:ext uri="{FF2B5EF4-FFF2-40B4-BE49-F238E27FC236}">
                <a16:creationId xmlns:a16="http://schemas.microsoft.com/office/drawing/2014/main" id="{DACDD280-99F4-4AC0-A8C5-BC3882D4A807}"/>
              </a:ext>
            </a:extLst>
          </p:cNvPr>
          <p:cNvSpPr txBox="1"/>
          <p:nvPr/>
        </p:nvSpPr>
        <p:spPr>
          <a:xfrm>
            <a:off x="1744896" y="5118635"/>
            <a:ext cx="3488745" cy="338554"/>
          </a:xfrm>
          <a:prstGeom prst="rect">
            <a:avLst/>
          </a:prstGeom>
          <a:noFill/>
        </p:spPr>
        <p:txBody>
          <a:bodyPr wrap="square" lIns="108000" rIns="108000" rtlCol="0">
            <a:spAutoFit/>
          </a:bodyPr>
          <a:lstStyle/>
          <a:p>
            <a:r>
              <a:rPr lang="en-GB" altLang="ko-KR" sz="1600" b="1" dirty="0">
                <a:solidFill>
                  <a:schemeClr val="accent1"/>
                </a:solidFill>
                <a:cs typeface="Arial" pitchFamily="34" charset="0"/>
              </a:rPr>
              <a:t> RESULTS</a:t>
            </a:r>
            <a:endParaRPr lang="ko-KR" altLang="en-US" sz="1600" b="1" dirty="0">
              <a:solidFill>
                <a:schemeClr val="accent1"/>
              </a:solidFill>
              <a:cs typeface="Arial" pitchFamily="34" charset="0"/>
            </a:endParaRPr>
          </a:p>
        </p:txBody>
      </p:sp>
    </p:spTree>
    <p:extLst>
      <p:ext uri="{BB962C8B-B14F-4D97-AF65-F5344CB8AC3E}">
        <p14:creationId xmlns:p14="http://schemas.microsoft.com/office/powerpoint/2010/main" val="327749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Freeform: Shape 215">
            <a:extLst>
              <a:ext uri="{FF2B5EF4-FFF2-40B4-BE49-F238E27FC236}">
                <a16:creationId xmlns:a16="http://schemas.microsoft.com/office/drawing/2014/main" id="{233D3CD7-9872-4F63-99F1-3EE76D918E97}"/>
              </a:ext>
            </a:extLst>
          </p:cNvPr>
          <p:cNvSpPr/>
          <p:nvPr/>
        </p:nvSpPr>
        <p:spPr>
          <a:xfrm>
            <a:off x="56060" y="-1"/>
            <a:ext cx="12135940" cy="6858001"/>
          </a:xfrm>
          <a:custGeom>
            <a:avLst/>
            <a:gdLst>
              <a:gd name="connsiteX0" fmla="*/ 235323 w 11588262"/>
              <a:gd name="connsiteY0" fmla="*/ 105701 h 6356838"/>
              <a:gd name="connsiteX1" fmla="*/ 118762 w 11588262"/>
              <a:gd name="connsiteY1" fmla="*/ 220744 h 6356838"/>
              <a:gd name="connsiteX2" fmla="*/ 118762 w 11588262"/>
              <a:gd name="connsiteY2" fmla="*/ 6136095 h 6356838"/>
              <a:gd name="connsiteX3" fmla="*/ 235323 w 11588262"/>
              <a:gd name="connsiteY3" fmla="*/ 6251137 h 6356838"/>
              <a:gd name="connsiteX4" fmla="*/ 11352940 w 11588262"/>
              <a:gd name="connsiteY4" fmla="*/ 6251137 h 6356838"/>
              <a:gd name="connsiteX5" fmla="*/ 11469501 w 11588262"/>
              <a:gd name="connsiteY5" fmla="*/ 6136095 h 6356838"/>
              <a:gd name="connsiteX6" fmla="*/ 11469501 w 11588262"/>
              <a:gd name="connsiteY6" fmla="*/ 220744 h 6356838"/>
              <a:gd name="connsiteX7" fmla="*/ 11352940 w 11588262"/>
              <a:gd name="connsiteY7" fmla="*/ 105701 h 6356838"/>
              <a:gd name="connsiteX8" fmla="*/ 119000 w 11588262"/>
              <a:gd name="connsiteY8" fmla="*/ 0 h 6356838"/>
              <a:gd name="connsiteX9" fmla="*/ 11469262 w 11588262"/>
              <a:gd name="connsiteY9" fmla="*/ 0 h 6356838"/>
              <a:gd name="connsiteX10" fmla="*/ 11588262 w 11588262"/>
              <a:gd name="connsiteY10" fmla="*/ 119000 h 6356838"/>
              <a:gd name="connsiteX11" fmla="*/ 11588262 w 11588262"/>
              <a:gd name="connsiteY11" fmla="*/ 6237838 h 6356838"/>
              <a:gd name="connsiteX12" fmla="*/ 11469262 w 11588262"/>
              <a:gd name="connsiteY12" fmla="*/ 6356838 h 6356838"/>
              <a:gd name="connsiteX13" fmla="*/ 119000 w 11588262"/>
              <a:gd name="connsiteY13" fmla="*/ 6356838 h 6356838"/>
              <a:gd name="connsiteX14" fmla="*/ 0 w 11588262"/>
              <a:gd name="connsiteY14" fmla="*/ 6237838 h 6356838"/>
              <a:gd name="connsiteX15" fmla="*/ 0 w 11588262"/>
              <a:gd name="connsiteY15" fmla="*/ 119000 h 6356838"/>
              <a:gd name="connsiteX16" fmla="*/ 119000 w 11588262"/>
              <a:gd name="connsiteY16" fmla="*/ 0 h 635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88262" h="6356838">
                <a:moveTo>
                  <a:pt x="235323" y="105701"/>
                </a:moveTo>
                <a:cubicBezTo>
                  <a:pt x="170948" y="105701"/>
                  <a:pt x="118762" y="157207"/>
                  <a:pt x="118762" y="220744"/>
                </a:cubicBezTo>
                <a:lnTo>
                  <a:pt x="118762" y="6136095"/>
                </a:lnTo>
                <a:cubicBezTo>
                  <a:pt x="118762" y="6199631"/>
                  <a:pt x="170948" y="6251137"/>
                  <a:pt x="235323" y="6251137"/>
                </a:cubicBezTo>
                <a:lnTo>
                  <a:pt x="11352940" y="6251137"/>
                </a:lnTo>
                <a:cubicBezTo>
                  <a:pt x="11417315" y="6251137"/>
                  <a:pt x="11469501" y="6199631"/>
                  <a:pt x="11469501" y="6136095"/>
                </a:cubicBezTo>
                <a:lnTo>
                  <a:pt x="11469501" y="220744"/>
                </a:lnTo>
                <a:cubicBezTo>
                  <a:pt x="11469501" y="157207"/>
                  <a:pt x="11417315" y="105701"/>
                  <a:pt x="11352940" y="105701"/>
                </a:cubicBezTo>
                <a:close/>
                <a:moveTo>
                  <a:pt x="119000" y="0"/>
                </a:moveTo>
                <a:lnTo>
                  <a:pt x="11469262" y="0"/>
                </a:lnTo>
                <a:cubicBezTo>
                  <a:pt x="11534984" y="0"/>
                  <a:pt x="11588262" y="53278"/>
                  <a:pt x="11588262" y="119000"/>
                </a:cubicBezTo>
                <a:lnTo>
                  <a:pt x="11588262" y="6237838"/>
                </a:lnTo>
                <a:cubicBezTo>
                  <a:pt x="11588262" y="6303560"/>
                  <a:pt x="11534984" y="6356838"/>
                  <a:pt x="11469262" y="6356838"/>
                </a:cubicBezTo>
                <a:lnTo>
                  <a:pt x="119000" y="6356838"/>
                </a:lnTo>
                <a:cubicBezTo>
                  <a:pt x="53278" y="6356838"/>
                  <a:pt x="0" y="6303560"/>
                  <a:pt x="0" y="6237838"/>
                </a:cubicBezTo>
                <a:lnTo>
                  <a:pt x="0" y="119000"/>
                </a:lnTo>
                <a:cubicBezTo>
                  <a:pt x="0" y="53278"/>
                  <a:pt x="53278" y="0"/>
                  <a:pt x="119000" y="0"/>
                </a:cubicBezTo>
                <a:close/>
              </a:path>
            </a:pathLst>
          </a:custGeom>
          <a:solidFill>
            <a:schemeClr val="accent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CF5BDA4-10C7-46A6-AC30-523A3FC438AC}"/>
              </a:ext>
            </a:extLst>
          </p:cNvPr>
          <p:cNvSpPr txBox="1"/>
          <p:nvPr/>
        </p:nvSpPr>
        <p:spPr>
          <a:xfrm>
            <a:off x="418723" y="503374"/>
            <a:ext cx="4980966" cy="830997"/>
          </a:xfrm>
          <a:prstGeom prst="rect">
            <a:avLst/>
          </a:prstGeom>
          <a:noFill/>
          <a:effectLst>
            <a:outerShdw blurRad="50800" dist="38100" dir="2700000" algn="tl" rotWithShape="0">
              <a:prstClr val="black">
                <a:alpha val="40000"/>
              </a:prstClr>
            </a:outerShdw>
          </a:effectLst>
        </p:spPr>
        <p:txBody>
          <a:bodyPr wrap="square" rtlCol="0" anchor="ctr">
            <a:spAutoFit/>
          </a:bodyPr>
          <a:lstStyle/>
          <a:p>
            <a:pPr algn="r"/>
            <a:r>
              <a:rPr lang="en-US" altLang="ko-KR" sz="4800" b="1" dirty="0">
                <a:solidFill>
                  <a:schemeClr val="accent2"/>
                </a:solidFill>
                <a:latin typeface="+mj-lt"/>
                <a:cs typeface="Arial" pitchFamily="34" charset="0"/>
              </a:rPr>
              <a:t>INTRODUCTION</a:t>
            </a:r>
            <a:endParaRPr lang="ko-KR" altLang="en-US" sz="4800" b="1" dirty="0">
              <a:solidFill>
                <a:schemeClr val="accent2"/>
              </a:solidFill>
              <a:latin typeface="+mj-lt"/>
              <a:cs typeface="Arial" pitchFamily="34" charset="0"/>
            </a:endParaRPr>
          </a:p>
        </p:txBody>
      </p:sp>
      <p:sp>
        <p:nvSpPr>
          <p:cNvPr id="2" name="TextBox 1">
            <a:extLst>
              <a:ext uri="{FF2B5EF4-FFF2-40B4-BE49-F238E27FC236}">
                <a16:creationId xmlns:a16="http://schemas.microsoft.com/office/drawing/2014/main" id="{B0503988-A616-4A57-A3E7-58302BE4D81D}"/>
              </a:ext>
            </a:extLst>
          </p:cNvPr>
          <p:cNvSpPr txBox="1"/>
          <p:nvPr/>
        </p:nvSpPr>
        <p:spPr>
          <a:xfrm>
            <a:off x="354724" y="1467862"/>
            <a:ext cx="7504386" cy="3416320"/>
          </a:xfrm>
          <a:prstGeom prst="rect">
            <a:avLst/>
          </a:prstGeom>
          <a:noFill/>
          <a:effectLst>
            <a:outerShdw blurRad="50800" dist="38100" dir="2700000" algn="tl" rotWithShape="0">
              <a:prstClr val="black">
                <a:alpha val="40000"/>
              </a:prstClr>
            </a:outerShdw>
          </a:effectLst>
        </p:spPr>
        <p:txBody>
          <a:bodyPr wrap="square" rtlCol="0" anchor="ctr">
            <a:spAutoFit/>
          </a:bodyPr>
          <a:lstStyle/>
          <a:p>
            <a:r>
              <a:rPr lang="en-US" sz="2400" dirty="0">
                <a:effectLst/>
                <a:latin typeface="Calibri" panose="020F0502020204030204" pitchFamily="34" charset="0"/>
                <a:ea typeface="Times New Roman" panose="02020603050405020304" pitchFamily="18" charset="0"/>
                <a:cs typeface="Iskoola Pota" panose="020B0502040204020203" pitchFamily="34" charset="0"/>
              </a:rPr>
              <a:t>The IBM Data Science Professional certificate course on Coursera concludes with a Capstone Project. This project is about using data science toolset on a real-life problem and demonstrating the creation of value by applying the learned skills. This report presents the capstone project which is done for picking right location for a new restaurant in Berlin.</a:t>
            </a:r>
          </a:p>
          <a:p>
            <a:endParaRPr lang="ko-KR" altLang="en-US" sz="4800" b="1" dirty="0">
              <a:solidFill>
                <a:schemeClr val="accent2"/>
              </a:solidFill>
              <a:latin typeface="+mj-lt"/>
              <a:cs typeface="Arial" pitchFamily="34" charset="0"/>
            </a:endParaRPr>
          </a:p>
        </p:txBody>
      </p:sp>
    </p:spTree>
    <p:extLst>
      <p:ext uri="{BB962C8B-B14F-4D97-AF65-F5344CB8AC3E}">
        <p14:creationId xmlns:p14="http://schemas.microsoft.com/office/powerpoint/2010/main" val="2011118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a:stretch>
        </a:blipFill>
        <a:effectLst/>
      </p:bgPr>
    </p:bg>
    <p:spTree>
      <p:nvGrpSpPr>
        <p:cNvPr id="1" name=""/>
        <p:cNvGrpSpPr/>
        <p:nvPr/>
      </p:nvGrpSpPr>
      <p:grpSpPr>
        <a:xfrm>
          <a:off x="0" y="0"/>
          <a:ext cx="0" cy="0"/>
          <a:chOff x="0" y="0"/>
          <a:chExt cx="0" cy="0"/>
        </a:xfrm>
      </p:grpSpPr>
      <p:sp>
        <p:nvSpPr>
          <p:cNvPr id="16" name="Rectangle 16">
            <a:extLst>
              <a:ext uri="{FF2B5EF4-FFF2-40B4-BE49-F238E27FC236}">
                <a16:creationId xmlns:a16="http://schemas.microsoft.com/office/drawing/2014/main" id="{02BA10B9-8726-4D09-9335-D5A9B9E085A1}"/>
              </a:ext>
            </a:extLst>
          </p:cNvPr>
          <p:cNvSpPr/>
          <p:nvPr/>
        </p:nvSpPr>
        <p:spPr>
          <a:xfrm rot="2700000">
            <a:off x="5371306" y="4130525"/>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Rectangle 36">
            <a:extLst>
              <a:ext uri="{FF2B5EF4-FFF2-40B4-BE49-F238E27FC236}">
                <a16:creationId xmlns:a16="http://schemas.microsoft.com/office/drawing/2014/main" id="{ECD1D958-D3CE-4917-A677-E0F2530CFE15}"/>
              </a:ext>
            </a:extLst>
          </p:cNvPr>
          <p:cNvSpPr/>
          <p:nvPr/>
        </p:nvSpPr>
        <p:spPr>
          <a:xfrm>
            <a:off x="3388458" y="5422159"/>
            <a:ext cx="444987" cy="37197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TextBox 39">
            <a:extLst>
              <a:ext uri="{FF2B5EF4-FFF2-40B4-BE49-F238E27FC236}">
                <a16:creationId xmlns:a16="http://schemas.microsoft.com/office/drawing/2014/main" id="{8F61B736-06FD-45B3-B10F-71FE52C44947}"/>
              </a:ext>
            </a:extLst>
          </p:cNvPr>
          <p:cNvSpPr txBox="1"/>
          <p:nvPr/>
        </p:nvSpPr>
        <p:spPr>
          <a:xfrm>
            <a:off x="261258" y="306599"/>
            <a:ext cx="6408963" cy="830997"/>
          </a:xfrm>
          <a:prstGeom prst="rect">
            <a:avLst/>
          </a:prstGeom>
          <a:noFill/>
        </p:spPr>
        <p:txBody>
          <a:bodyPr wrap="square">
            <a:spAutoFit/>
          </a:bodyPr>
          <a:lstStyle/>
          <a:p>
            <a:r>
              <a:rPr lang="en-US" altLang="ko-KR" sz="4800" b="1" dirty="0">
                <a:solidFill>
                  <a:schemeClr val="accent2"/>
                </a:solidFill>
                <a:latin typeface="+mj-lt"/>
                <a:cs typeface="Arial" pitchFamily="34" charset="0"/>
              </a:rPr>
              <a:t>PROBLEM</a:t>
            </a:r>
            <a:endParaRPr lang="ko-KR" altLang="en-US" sz="4800" b="1" dirty="0">
              <a:solidFill>
                <a:schemeClr val="accent2"/>
              </a:solidFill>
              <a:latin typeface="+mj-lt"/>
              <a:cs typeface="Arial" pitchFamily="34" charset="0"/>
            </a:endParaRPr>
          </a:p>
        </p:txBody>
      </p:sp>
      <p:sp>
        <p:nvSpPr>
          <p:cNvPr id="41" name="TextBox 40">
            <a:extLst>
              <a:ext uri="{FF2B5EF4-FFF2-40B4-BE49-F238E27FC236}">
                <a16:creationId xmlns:a16="http://schemas.microsoft.com/office/drawing/2014/main" id="{CAFF7F6B-DED5-4A85-8D53-B590A3A673E8}"/>
              </a:ext>
            </a:extLst>
          </p:cNvPr>
          <p:cNvSpPr txBox="1"/>
          <p:nvPr/>
        </p:nvSpPr>
        <p:spPr>
          <a:xfrm>
            <a:off x="261258" y="1298121"/>
            <a:ext cx="11683092" cy="5741252"/>
          </a:xfrm>
          <a:prstGeom prst="rect">
            <a:avLst/>
          </a:prstGeom>
          <a:noFill/>
        </p:spPr>
        <p:txBody>
          <a:bodyPr wrap="square">
            <a:spAutoFit/>
          </a:bodyPr>
          <a:lstStyle/>
          <a:p>
            <a:pPr marL="0" marR="0" algn="just">
              <a:lnSpc>
                <a:spcPct val="115000"/>
              </a:lnSpc>
              <a:spcBef>
                <a:spcPts val="500"/>
              </a:spcBef>
              <a:spcAft>
                <a:spcPts val="1000"/>
              </a:spcAft>
            </a:pPr>
            <a:r>
              <a:rPr lang="en-US" sz="2400" b="1" dirty="0">
                <a:effectLst/>
                <a:latin typeface="Calibri" panose="020F0502020204030204" pitchFamily="34" charset="0"/>
                <a:ea typeface="Times New Roman" panose="02020603050405020304" pitchFamily="18" charset="0"/>
                <a:cs typeface="Iskoola Pota" panose="020B0502040204020203" pitchFamily="34" charset="0"/>
              </a:rPr>
              <a:t> </a:t>
            </a:r>
            <a:r>
              <a:rPr lang="en-US" sz="2400" dirty="0">
                <a:effectLst/>
                <a:latin typeface="Calibri" panose="020F0502020204030204" pitchFamily="34" charset="0"/>
                <a:ea typeface="Times New Roman" panose="02020603050405020304" pitchFamily="18" charset="0"/>
                <a:cs typeface="Iskoola Pota" panose="020B0502040204020203" pitchFamily="34" charset="0"/>
              </a:rPr>
              <a:t>Berlin is the capital and largest city of Germany by both area and population. In an competitive field, Berlin is making a strong claim to be the world’s premier city. The German capital can lay claim to reasonable rent, an English-speaking population, thriving businesses, great food and nightlife, and a burgeoning startup scene.</a:t>
            </a:r>
          </a:p>
          <a:p>
            <a:pPr marL="0" marR="0" algn="just">
              <a:lnSpc>
                <a:spcPct val="115000"/>
              </a:lnSpc>
              <a:spcBef>
                <a:spcPts val="500"/>
              </a:spcBef>
              <a:spcAft>
                <a:spcPts val="1000"/>
              </a:spcAft>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                                    In here, business problem is to picking up a best location to open a new restaurant in Berlin. Taking the population, price level at which the restaurant will operate. The intent is to find an optimal location in an area which is easily accessible for tourists and for wealthier local citizens as well.</a:t>
            </a:r>
          </a:p>
          <a:p>
            <a:pPr algn="just">
              <a:lnSpc>
                <a:spcPct val="115000"/>
              </a:lnSpc>
              <a:spcBef>
                <a:spcPts val="500"/>
              </a:spcBef>
              <a:spcAft>
                <a:spcPts val="1000"/>
              </a:spcAft>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This analysis could be useful for group of market players and businesspeople who have idea to open new restaurant in berlin and also tourists to take idea about restaurants around Berlin</a:t>
            </a:r>
          </a:p>
          <a:p>
            <a:pPr marL="0" marR="0" algn="just">
              <a:lnSpc>
                <a:spcPct val="115000"/>
              </a:lnSpc>
              <a:spcBef>
                <a:spcPts val="500"/>
              </a:spcBef>
              <a:spcAft>
                <a:spcPts val="1000"/>
              </a:spcAft>
            </a:pPr>
            <a:endParaRPr lang="en-US" sz="2400" dirty="0">
              <a:effectLst/>
              <a:latin typeface="Calibri" panose="020F0502020204030204" pitchFamily="34" charset="0"/>
              <a:ea typeface="Times New Roman" panose="02020603050405020304" pitchFamily="18" charset="0"/>
              <a:cs typeface="Iskoola Pota" panose="020B0502040204020203" pitchFamily="34" charset="0"/>
            </a:endParaRPr>
          </a:p>
        </p:txBody>
      </p:sp>
    </p:spTree>
    <p:extLst>
      <p:ext uri="{BB962C8B-B14F-4D97-AF65-F5344CB8AC3E}">
        <p14:creationId xmlns:p14="http://schemas.microsoft.com/office/powerpoint/2010/main" val="397964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0138A5-35C8-436B-BEC4-C2CB9F87562F}"/>
              </a:ext>
            </a:extLst>
          </p:cNvPr>
          <p:cNvSpPr txBox="1"/>
          <p:nvPr/>
        </p:nvSpPr>
        <p:spPr>
          <a:xfrm>
            <a:off x="261258" y="306599"/>
            <a:ext cx="6408963" cy="830997"/>
          </a:xfrm>
          <a:prstGeom prst="rect">
            <a:avLst/>
          </a:prstGeom>
          <a:noFill/>
        </p:spPr>
        <p:txBody>
          <a:bodyPr wrap="square">
            <a:spAutoFit/>
          </a:bodyPr>
          <a:lstStyle/>
          <a:p>
            <a:r>
              <a:rPr lang="en-US" altLang="ko-KR" sz="4800" b="1" dirty="0">
                <a:solidFill>
                  <a:schemeClr val="accent2"/>
                </a:solidFill>
                <a:latin typeface="+mj-lt"/>
                <a:cs typeface="Arial" pitchFamily="34" charset="0"/>
              </a:rPr>
              <a:t>METHODOLOGY</a:t>
            </a:r>
            <a:endParaRPr lang="ko-KR" altLang="en-US" sz="4800" b="1" dirty="0">
              <a:solidFill>
                <a:schemeClr val="accent2"/>
              </a:solidFill>
              <a:latin typeface="+mj-lt"/>
              <a:cs typeface="Arial" pitchFamily="34" charset="0"/>
            </a:endParaRPr>
          </a:p>
        </p:txBody>
      </p:sp>
      <p:sp>
        <p:nvSpPr>
          <p:cNvPr id="7" name="TextBox 6">
            <a:extLst>
              <a:ext uri="{FF2B5EF4-FFF2-40B4-BE49-F238E27FC236}">
                <a16:creationId xmlns:a16="http://schemas.microsoft.com/office/drawing/2014/main" id="{C7FE3149-A832-4633-BF96-A676A9974DD6}"/>
              </a:ext>
            </a:extLst>
          </p:cNvPr>
          <p:cNvSpPr txBox="1"/>
          <p:nvPr/>
        </p:nvSpPr>
        <p:spPr>
          <a:xfrm>
            <a:off x="261258" y="1206062"/>
            <a:ext cx="7290425" cy="6748514"/>
          </a:xfrm>
          <a:prstGeom prst="rect">
            <a:avLst/>
          </a:prstGeom>
          <a:noFill/>
        </p:spPr>
        <p:txBody>
          <a:bodyPr wrap="square" rtlCol="0">
            <a:spAutoFit/>
          </a:bodyPr>
          <a:lstStyle/>
          <a:p>
            <a:pPr marL="342900" marR="0" indent="-342900" algn="just">
              <a:lnSpc>
                <a:spcPct val="115000"/>
              </a:lnSpc>
              <a:spcBef>
                <a:spcPts val="500"/>
              </a:spcBef>
              <a:spcAft>
                <a:spcPts val="1000"/>
              </a:spcAft>
              <a:buFont typeface="Arial" panose="020B0604020202020204" pitchFamily="34" charset="0"/>
              <a:buChar char="•"/>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To perform this analysis , following data required:</a:t>
            </a:r>
          </a:p>
          <a:p>
            <a:pPr marL="342900" marR="0" lvl="0" indent="-342900" algn="just">
              <a:lnSpc>
                <a:spcPct val="115000"/>
              </a:lnSpc>
              <a:spcBef>
                <a:spcPts val="500"/>
              </a:spcBef>
              <a:spcAft>
                <a:spcPts val="0"/>
              </a:spcAft>
              <a:buFont typeface="+mj-lt"/>
              <a:buAutoNum type="arabicPeriod"/>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List of the boroughs and neighborhoods of Berlin</a:t>
            </a:r>
          </a:p>
          <a:p>
            <a:pPr marL="342900" marR="0" lvl="0" indent="-342900" algn="just">
              <a:lnSpc>
                <a:spcPct val="115000"/>
              </a:lnSpc>
              <a:spcBef>
                <a:spcPts val="0"/>
              </a:spcBef>
              <a:spcAft>
                <a:spcPts val="0"/>
              </a:spcAft>
              <a:buFont typeface="+mj-lt"/>
              <a:buAutoNum type="arabicPeriod"/>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Geo-coordinates of the boroughs in Berlin</a:t>
            </a:r>
          </a:p>
          <a:p>
            <a:pPr marL="342900" marR="0" lvl="0" indent="-342900" algn="just">
              <a:lnSpc>
                <a:spcPct val="115000"/>
              </a:lnSpc>
              <a:spcBef>
                <a:spcPts val="0"/>
              </a:spcBef>
              <a:spcAft>
                <a:spcPts val="1000"/>
              </a:spcAft>
              <a:buFont typeface="+mj-lt"/>
              <a:buAutoNum type="arabicPeriod"/>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Top  venues of boroughs</a:t>
            </a:r>
          </a:p>
          <a:p>
            <a:pPr marL="0" marR="0" algn="just">
              <a:lnSpc>
                <a:spcPct val="115000"/>
              </a:lnSpc>
              <a:spcBef>
                <a:spcPts val="500"/>
              </a:spcBef>
              <a:spcAft>
                <a:spcPts val="1000"/>
              </a:spcAft>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List of boroughs will be obtained from Wikipedia.</a:t>
            </a:r>
          </a:p>
          <a:p>
            <a:pPr marL="0" marR="0" algn="just">
              <a:lnSpc>
                <a:spcPct val="115000"/>
              </a:lnSpc>
              <a:spcBef>
                <a:spcPts val="500"/>
              </a:spcBef>
              <a:spcAft>
                <a:spcPts val="1000"/>
              </a:spcAft>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a:t>
            </a:r>
            <a:r>
              <a:rPr lang="en-US" sz="2400" u="sng" dirty="0">
                <a:solidFill>
                  <a:srgbClr val="9454C3"/>
                </a:solidFill>
                <a:latin typeface="Calibri" panose="020F0502020204030204" pitchFamily="34" charset="0"/>
                <a:ea typeface="Times New Roman" panose="02020603050405020304" pitchFamily="18" charset="0"/>
                <a:cs typeface="Iskoola Pota" panose="020B0502040204020203" pitchFamily="34" charset="0"/>
              </a:rPr>
              <a:t>https://en.wikipedia.org/wiki/Boroughs_and_neighborhoods_of_Berlin)</a:t>
            </a:r>
          </a:p>
          <a:p>
            <a:pPr marL="0" marR="0" algn="just">
              <a:lnSpc>
                <a:spcPct val="115000"/>
              </a:lnSpc>
              <a:spcBef>
                <a:spcPts val="500"/>
              </a:spcBef>
              <a:spcAft>
                <a:spcPts val="1000"/>
              </a:spcAft>
            </a:pPr>
            <a:endParaRPr lang="en-US" sz="2400" dirty="0">
              <a:effectLst/>
              <a:latin typeface="Calibri" panose="020F0502020204030204" pitchFamily="34" charset="0"/>
              <a:ea typeface="Times New Roman" panose="02020603050405020304" pitchFamily="18" charset="0"/>
              <a:cs typeface="Iskoola Pota" panose="020B0502040204020203" pitchFamily="34" charset="0"/>
            </a:endParaRPr>
          </a:p>
          <a:p>
            <a:pPr marL="342900" indent="-342900" algn="just">
              <a:lnSpc>
                <a:spcPct val="115000"/>
              </a:lnSpc>
              <a:spcBef>
                <a:spcPts val="500"/>
              </a:spcBef>
              <a:spcAft>
                <a:spcPts val="1000"/>
              </a:spcAft>
              <a:buFont typeface="Arial" panose="020B0604020202020204" pitchFamily="34" charset="0"/>
              <a:buChar char="•"/>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There are 12 boroughs in the Berlin and this table shows the corresponding longitude and latitude values for each borough</a:t>
            </a:r>
            <a:r>
              <a:rPr lang="en-US" sz="1800" dirty="0">
                <a:effectLst/>
                <a:latin typeface="Calibri" panose="020F0502020204030204" pitchFamily="34" charset="0"/>
                <a:ea typeface="Times New Roman" panose="02020603050405020304" pitchFamily="18" charset="0"/>
                <a:cs typeface="Iskoola Pota" panose="020B0502040204020203" pitchFamily="34" charset="0"/>
              </a:rPr>
              <a:t>.</a:t>
            </a:r>
          </a:p>
          <a:p>
            <a:pPr marL="0" marR="0" algn="just">
              <a:lnSpc>
                <a:spcPct val="115000"/>
              </a:lnSpc>
              <a:spcBef>
                <a:spcPts val="500"/>
              </a:spcBef>
              <a:spcAft>
                <a:spcPts val="1000"/>
              </a:spcAft>
            </a:pPr>
            <a:endParaRPr lang="en-US" sz="2400" dirty="0">
              <a:effectLst/>
              <a:latin typeface="Calibri" panose="020F0502020204030204" pitchFamily="34" charset="0"/>
              <a:ea typeface="Times New Roman" panose="02020603050405020304" pitchFamily="18" charset="0"/>
              <a:cs typeface="Iskoola Pota" panose="020B0502040204020203" pitchFamily="34" charset="0"/>
            </a:endParaRPr>
          </a:p>
          <a:p>
            <a:endParaRPr lang="en-US" dirty="0"/>
          </a:p>
        </p:txBody>
      </p:sp>
      <p:pic>
        <p:nvPicPr>
          <p:cNvPr id="43" name="Picture 42">
            <a:extLst>
              <a:ext uri="{FF2B5EF4-FFF2-40B4-BE49-F238E27FC236}">
                <a16:creationId xmlns:a16="http://schemas.microsoft.com/office/drawing/2014/main" id="{49DE8977-8ACC-4913-B51B-4BD9C3E819F2}"/>
              </a:ext>
            </a:extLst>
          </p:cNvPr>
          <p:cNvPicPr/>
          <p:nvPr/>
        </p:nvPicPr>
        <p:blipFill>
          <a:blip r:embed="rId3"/>
          <a:stretch>
            <a:fillRect/>
          </a:stretch>
        </p:blipFill>
        <p:spPr>
          <a:xfrm>
            <a:off x="7810359" y="1765738"/>
            <a:ext cx="4120383" cy="4201510"/>
          </a:xfrm>
          <a:prstGeom prst="rect">
            <a:avLst/>
          </a:prstGeom>
          <a:ln w="38100" cap="sq">
            <a:solidFill>
              <a:srgbClr val="000000"/>
            </a:solidFill>
            <a:prstDash val="solid"/>
            <a:miter lim="800000"/>
          </a:ln>
          <a:effectLst>
            <a:outerShdw blurRad="50800" dist="38100" dir="2700000" algn="tl" rotWithShape="0">
              <a:srgbClr val="000000">
                <a:alpha val="23000"/>
              </a:srgbClr>
            </a:outerShdw>
          </a:effectLst>
        </p:spPr>
      </p:pic>
    </p:spTree>
    <p:extLst>
      <p:ext uri="{BB962C8B-B14F-4D97-AF65-F5344CB8AC3E}">
        <p14:creationId xmlns:p14="http://schemas.microsoft.com/office/powerpoint/2010/main" val="14107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0007E42-86A2-48D0-8594-BE2E4405670D}"/>
              </a:ext>
            </a:extLst>
          </p:cNvPr>
          <p:cNvSpPr txBox="1"/>
          <p:nvPr/>
        </p:nvSpPr>
        <p:spPr>
          <a:xfrm>
            <a:off x="291662" y="291662"/>
            <a:ext cx="11705897" cy="1569660"/>
          </a:xfrm>
          <a:prstGeom prst="rect">
            <a:avLst/>
          </a:prstGeom>
          <a:noFill/>
        </p:spPr>
        <p:txBody>
          <a:bodyPr wrap="square">
            <a:spAutoFit/>
          </a:bodyPr>
          <a:lstStyle/>
          <a:p>
            <a:pPr marL="342900" indent="-342900">
              <a:buFont typeface="Arial" panose="020B0604020202020204" pitchFamily="34" charset="0"/>
              <a:buChar char="•"/>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After exploring the data , K – Means clustering will be applied for creating clusters of boroughs. Silhouette score can be used for selecting the optimal number of clusters</a:t>
            </a:r>
          </a:p>
          <a:p>
            <a:endParaRPr lang="en-US" sz="2400" dirty="0">
              <a:latin typeface="Calibri" panose="020F0502020204030204" pitchFamily="34" charset="0"/>
              <a:cs typeface="Iskoola Pota" panose="020B0502040204020203" pitchFamily="34" charset="0"/>
            </a:endParaRPr>
          </a:p>
          <a:p>
            <a:endParaRPr lang="en-US" sz="2400" dirty="0"/>
          </a:p>
        </p:txBody>
      </p:sp>
      <p:pic>
        <p:nvPicPr>
          <p:cNvPr id="46" name="Picture 45">
            <a:extLst>
              <a:ext uri="{FF2B5EF4-FFF2-40B4-BE49-F238E27FC236}">
                <a16:creationId xmlns:a16="http://schemas.microsoft.com/office/drawing/2014/main" id="{744E5807-3C26-408F-9362-0ECAAE9979A8}"/>
              </a:ext>
            </a:extLst>
          </p:cNvPr>
          <p:cNvPicPr/>
          <p:nvPr/>
        </p:nvPicPr>
        <p:blipFill>
          <a:blip r:embed="rId2"/>
          <a:stretch>
            <a:fillRect/>
          </a:stretch>
        </p:blipFill>
        <p:spPr>
          <a:xfrm>
            <a:off x="2321471" y="2058391"/>
            <a:ext cx="6858000" cy="4069715"/>
          </a:xfrm>
          <a:prstGeom prst="rect">
            <a:avLst/>
          </a:prstGeom>
          <a:ln w="88900" cap="sq" cmpd="thickThin">
            <a:solidFill>
              <a:srgbClr val="000000"/>
            </a:solidFill>
            <a:prstDash val="solid"/>
            <a:miter lim="800000"/>
          </a:ln>
          <a:effectLst>
            <a:innerShdw blurRad="76200">
              <a:srgbClr val="000000"/>
            </a:innerShdw>
          </a:effectLst>
        </p:spPr>
      </p:pic>
      <p:sp>
        <p:nvSpPr>
          <p:cNvPr id="15" name="TextBox 14">
            <a:extLst>
              <a:ext uri="{FF2B5EF4-FFF2-40B4-BE49-F238E27FC236}">
                <a16:creationId xmlns:a16="http://schemas.microsoft.com/office/drawing/2014/main" id="{46FC76CC-0285-466A-B9B0-9CE17CBD4A32}"/>
              </a:ext>
            </a:extLst>
          </p:cNvPr>
          <p:cNvSpPr txBox="1"/>
          <p:nvPr/>
        </p:nvSpPr>
        <p:spPr>
          <a:xfrm>
            <a:off x="4414344" y="6325175"/>
            <a:ext cx="6274676" cy="369332"/>
          </a:xfrm>
          <a:prstGeom prst="rect">
            <a:avLst/>
          </a:prstGeom>
          <a:noFill/>
        </p:spPr>
        <p:txBody>
          <a:bodyPr wrap="square" rtlCol="0">
            <a:spAutoFit/>
          </a:bodyPr>
          <a:lstStyle/>
          <a:p>
            <a:r>
              <a:rPr lang="en-US" dirty="0"/>
              <a:t>Boroughs of Berlin</a:t>
            </a:r>
          </a:p>
        </p:txBody>
      </p:sp>
    </p:spTree>
    <p:extLst>
      <p:ext uri="{BB962C8B-B14F-4D97-AF65-F5344CB8AC3E}">
        <p14:creationId xmlns:p14="http://schemas.microsoft.com/office/powerpoint/2010/main" val="2737942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6FD57B3-9421-4FF4-9D75-F3F656D38720}"/>
              </a:ext>
            </a:extLst>
          </p:cNvPr>
          <p:cNvSpPr txBox="1"/>
          <p:nvPr/>
        </p:nvSpPr>
        <p:spPr>
          <a:xfrm>
            <a:off x="275896" y="47297"/>
            <a:ext cx="10428890" cy="2585323"/>
          </a:xfrm>
          <a:prstGeom prst="rect">
            <a:avLst/>
          </a:prstGeom>
          <a:noFill/>
        </p:spPr>
        <p:txBody>
          <a:bodyPr wrap="square" rtlCol="0">
            <a:spAutoFit/>
          </a:bodyPr>
          <a:lstStyle/>
          <a:p>
            <a:pPr marL="342900" indent="-342900">
              <a:buFont typeface="Arial" panose="020B0604020202020204" pitchFamily="34" charset="0"/>
              <a:buChar char="•"/>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In the next step of analysis , the boroughs were explored in greater detail. It means venues were collected for each borough via Foursquare API. The data from Foursquare is received in JSON format. After arranging the data , 100 venues for each borough were captured. Venues are collected within a radius of 1000 meters from the point of borough coordinates. The collected and arranged data looks like this</a:t>
            </a:r>
            <a:r>
              <a:rPr lang="en-US" sz="1800" dirty="0">
                <a:effectLst/>
                <a:latin typeface="Calibri" panose="020F0502020204030204" pitchFamily="34" charset="0"/>
                <a:ea typeface="Times New Roman" panose="02020603050405020304" pitchFamily="18" charset="0"/>
                <a:cs typeface="Iskoola Pota" panose="020B0502040204020203" pitchFamily="34" charset="0"/>
              </a:rPr>
              <a:t>. </a:t>
            </a:r>
          </a:p>
          <a:p>
            <a:endParaRPr lang="en-US" dirty="0"/>
          </a:p>
        </p:txBody>
      </p:sp>
      <p:pic>
        <p:nvPicPr>
          <p:cNvPr id="43" name="Picture 42">
            <a:extLst>
              <a:ext uri="{FF2B5EF4-FFF2-40B4-BE49-F238E27FC236}">
                <a16:creationId xmlns:a16="http://schemas.microsoft.com/office/drawing/2014/main" id="{279D779A-5DC5-4A9B-931F-D667AF3C3EBB}"/>
              </a:ext>
            </a:extLst>
          </p:cNvPr>
          <p:cNvPicPr/>
          <p:nvPr/>
        </p:nvPicPr>
        <p:blipFill>
          <a:blip r:embed="rId2"/>
          <a:stretch>
            <a:fillRect/>
          </a:stretch>
        </p:blipFill>
        <p:spPr>
          <a:xfrm>
            <a:off x="1447800" y="2884868"/>
            <a:ext cx="8643445" cy="18920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6581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45CE98-796C-4149-9002-1D6A6BA03BBB}"/>
              </a:ext>
            </a:extLst>
          </p:cNvPr>
          <p:cNvSpPr txBox="1"/>
          <p:nvPr/>
        </p:nvSpPr>
        <p:spPr>
          <a:xfrm>
            <a:off x="451851" y="235919"/>
            <a:ext cx="932530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Following table gives the summary for each neighborhood</a:t>
            </a:r>
            <a:endParaRPr lang="en-US" sz="2400" dirty="0"/>
          </a:p>
        </p:txBody>
      </p:sp>
      <p:pic>
        <p:nvPicPr>
          <p:cNvPr id="9" name="Picture 8">
            <a:extLst>
              <a:ext uri="{FF2B5EF4-FFF2-40B4-BE49-F238E27FC236}">
                <a16:creationId xmlns:a16="http://schemas.microsoft.com/office/drawing/2014/main" id="{E98E2AB8-8064-4714-A8E5-594F543EADAF}"/>
              </a:ext>
            </a:extLst>
          </p:cNvPr>
          <p:cNvPicPr/>
          <p:nvPr/>
        </p:nvPicPr>
        <p:blipFill>
          <a:blip r:embed="rId2"/>
          <a:stretch>
            <a:fillRect/>
          </a:stretch>
        </p:blipFill>
        <p:spPr>
          <a:xfrm>
            <a:off x="977461" y="912808"/>
            <a:ext cx="9096704" cy="2095697"/>
          </a:xfrm>
          <a:prstGeom prst="rect">
            <a:avLst/>
          </a:prstGeom>
          <a:ln w="889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EA654CE8-75F2-40C2-82A3-EAB46BC75230}"/>
              </a:ext>
            </a:extLst>
          </p:cNvPr>
          <p:cNvSpPr txBox="1"/>
          <p:nvPr/>
        </p:nvSpPr>
        <p:spPr>
          <a:xfrm>
            <a:off x="570091" y="3339507"/>
            <a:ext cx="875521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For analysis the boroughs ,  only venue categories are focused. Following table shows the results of top ten most common venues for each borough after manipulations with the dataset</a:t>
            </a:r>
            <a:endParaRPr lang="en-US" sz="2400" dirty="0"/>
          </a:p>
        </p:txBody>
      </p:sp>
      <p:pic>
        <p:nvPicPr>
          <p:cNvPr id="11" name="Picture 10">
            <a:extLst>
              <a:ext uri="{FF2B5EF4-FFF2-40B4-BE49-F238E27FC236}">
                <a16:creationId xmlns:a16="http://schemas.microsoft.com/office/drawing/2014/main" id="{FACF3ECB-774C-4F6A-994E-777252F543ED}"/>
              </a:ext>
            </a:extLst>
          </p:cNvPr>
          <p:cNvPicPr/>
          <p:nvPr/>
        </p:nvPicPr>
        <p:blipFill>
          <a:blip r:embed="rId3"/>
          <a:stretch>
            <a:fillRect/>
          </a:stretch>
        </p:blipFill>
        <p:spPr>
          <a:xfrm>
            <a:off x="1981200" y="4744787"/>
            <a:ext cx="6858000" cy="19685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4562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4FEACACF-49D3-4656-A24B-D409AE952C5C}"/>
              </a:ext>
            </a:extLst>
          </p:cNvPr>
          <p:cNvSpPr txBox="1"/>
          <p:nvPr/>
        </p:nvSpPr>
        <p:spPr>
          <a:xfrm>
            <a:off x="888780" y="377298"/>
            <a:ext cx="10556985" cy="1569660"/>
          </a:xfrm>
          <a:prstGeom prst="rect">
            <a:avLst/>
          </a:prstGeom>
          <a:noFill/>
        </p:spPr>
        <p:txBody>
          <a:bodyPr wrap="square">
            <a:spAutoFit/>
          </a:bodyPr>
          <a:lstStyle/>
          <a:p>
            <a:pPr marL="285750" indent="-285750">
              <a:buFont typeface="Arial" panose="020B0604020202020204" pitchFamily="34" charset="0"/>
              <a:buChar char="•"/>
            </a:pPr>
            <a:r>
              <a:rPr lang="en-US" sz="2400" dirty="0">
                <a:effectLst/>
                <a:latin typeface="Calibri" panose="020F0502020204030204" pitchFamily="34" charset="0"/>
                <a:ea typeface="Times New Roman" panose="02020603050405020304" pitchFamily="18" charset="0"/>
                <a:cs typeface="Iskoola Pota" panose="020B0502040204020203" pitchFamily="34" charset="0"/>
              </a:rPr>
              <a:t>Now clustering is performed. Here K  - Means algorithm is mainly used which is unsupervised learning method. In order to select best number of cluster we can use the graph which shows the silhouette scores with different number of clusters</a:t>
            </a:r>
            <a:endParaRPr lang="en-US" sz="2400" dirty="0"/>
          </a:p>
        </p:txBody>
      </p:sp>
      <p:pic>
        <p:nvPicPr>
          <p:cNvPr id="59" name="Picture 58">
            <a:extLst>
              <a:ext uri="{FF2B5EF4-FFF2-40B4-BE49-F238E27FC236}">
                <a16:creationId xmlns:a16="http://schemas.microsoft.com/office/drawing/2014/main" id="{E26E156F-700B-4C77-B478-2EF35FDD7E23}"/>
              </a:ext>
            </a:extLst>
          </p:cNvPr>
          <p:cNvPicPr/>
          <p:nvPr/>
        </p:nvPicPr>
        <p:blipFill>
          <a:blip r:embed="rId2"/>
          <a:stretch>
            <a:fillRect/>
          </a:stretch>
        </p:blipFill>
        <p:spPr>
          <a:xfrm>
            <a:off x="2454166" y="2138374"/>
            <a:ext cx="6858000" cy="34010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0" name="TextBox 59">
            <a:extLst>
              <a:ext uri="{FF2B5EF4-FFF2-40B4-BE49-F238E27FC236}">
                <a16:creationId xmlns:a16="http://schemas.microsoft.com/office/drawing/2014/main" id="{3307A551-9B51-4C5F-A1EE-4061F96C2E72}"/>
              </a:ext>
            </a:extLst>
          </p:cNvPr>
          <p:cNvSpPr txBox="1"/>
          <p:nvPr/>
        </p:nvSpPr>
        <p:spPr>
          <a:xfrm>
            <a:off x="3047343" y="5951511"/>
            <a:ext cx="6097314" cy="646331"/>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cs typeface="Iskoola Pota" panose="020B0502040204020203" pitchFamily="34" charset="0"/>
              </a:rPr>
              <a:t>According to the graph , optimal number of cluster is 2 which gives the highest score</a:t>
            </a:r>
            <a:endParaRPr lang="en-US" dirty="0"/>
          </a:p>
        </p:txBody>
      </p:sp>
    </p:spTree>
    <p:extLst>
      <p:ext uri="{BB962C8B-B14F-4D97-AF65-F5344CB8AC3E}">
        <p14:creationId xmlns:p14="http://schemas.microsoft.com/office/powerpoint/2010/main" val="1557309788"/>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Contents Slide Master">
  <a:themeElements>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Override1.xml><?xml version="1.0" encoding="utf-8"?>
<a:themeOverride xmlns:a="http://schemas.openxmlformats.org/drawingml/2006/main">
  <a:clrScheme name="ALLPPT-COLOR 102">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themeOverride>
</file>

<file path=docProps/app.xml><?xml version="1.0" encoding="utf-8"?>
<Properties xmlns="http://schemas.openxmlformats.org/officeDocument/2006/extended-properties" xmlns:vt="http://schemas.openxmlformats.org/officeDocument/2006/docPropsVTypes">
  <TotalTime>1449</TotalTime>
  <Words>597</Words>
  <Application>Microsoft Office PowerPoint</Application>
  <PresentationFormat>Widescreen</PresentationFormat>
  <Paragraphs>41</Paragraphs>
  <Slides>11</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vt:i4>
      </vt:variant>
    </vt:vector>
  </HeadingPairs>
  <TitlesOfParts>
    <vt:vector size="18" baseType="lpstr">
      <vt:lpstr>Arial</vt:lpstr>
      <vt:lpstr>Calibri</vt:lpstr>
      <vt:lpstr>Century Gothic</vt:lpstr>
      <vt:lpstr>Wingdings</vt:lpstr>
      <vt:lpstr>Contents Slide Master</vt:lpstr>
      <vt:lpstr>Section Break Slide Master</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Senura Fernando</cp:lastModifiedBy>
  <cp:revision>102</cp:revision>
  <dcterms:created xsi:type="dcterms:W3CDTF">2020-01-20T05:08:25Z</dcterms:created>
  <dcterms:modified xsi:type="dcterms:W3CDTF">2020-11-13T09:18:20Z</dcterms:modified>
</cp:coreProperties>
</file>